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91" r:id="rId5"/>
    <p:sldMasterId id="2147483741" r:id="rId6"/>
  </p:sldMasterIdLst>
  <p:notesMasterIdLst>
    <p:notesMasterId r:id="rId13"/>
  </p:notesMasterIdLst>
  <p:sldIdLst>
    <p:sldId id="2147199697" r:id="rId7"/>
    <p:sldId id="2147199711" r:id="rId8"/>
    <p:sldId id="2147197786" r:id="rId9"/>
    <p:sldId id="577" r:id="rId10"/>
    <p:sldId id="2147199707" r:id="rId11"/>
    <p:sldId id="2147199703" r:id="rId1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0C510F-1BB1-B98F-6A41-07CD3587F7CB}" name="Lien, Ole Christian" initials="LC" userId="S::ole.christian.lien@nav.no::273202a6-48ae-4110-b993-7f020695e2c7" providerId="AD"/>
  <p188:author id="{F371D610-C817-ED97-577D-44FDE0CCE58F}" name="Ringnes, Ida Frisak" initials="RIF" userId="S::Ida.Frisak.Ringnes@nav.no::b59d8213-1dd3-4463-abd2-23b77ac9626d" providerId="AD"/>
  <p188:author id="{920B082A-2DAD-8BC8-732A-5B971BDED5AF}" name="Nossen, Jon Petter" initials="NJP" userId="S::Jon.Petter.Nossen@nav.no::4276b89b-734f-4e0c-813a-0a48ebe67d4f" providerId="AD"/>
  <p188:author id="{6A5CD842-146A-F3E5-A0A6-9F4329F4CA54}" name="Friess, Marianne Åsheim" initials="FÅ" userId="S::marianne.asheim.friess@nav.no::fc1461f3-aaaf-4a21-a95b-0a4fd8f5ce67" providerId="AD"/>
  <p188:author id="{B4B1CC51-6183-A57C-86EB-09E39342371D}" name="Nyberg, Tor Erik" initials="NE" userId="S::tor.erik.nyberg@nav.no::86602162-afdc-4b7e-9f14-fe6ed5d484a5" providerId="AD"/>
  <p188:author id="{A0990E57-34AD-3255-45D0-77D81A013208}" name="Schjold, Hanne Røvig" initials="SR" userId="S::hanne.rovig.schjold@nav.no::72e82339-bab0-442f-8ca6-e6f386a713ee" providerId="AD"/>
  <p188:author id="{081869A5-A7D7-B0E9-920C-38EAFDF302F0}" name="Holbæk-Hanssen, Jørgen" initials="HJ" userId="S::jorgen.holbek-hanssen@nav.no::a3d0a255-9183-455d-a309-251e105a1144" providerId="AD"/>
  <p188:author id="{FF8917C9-34B0-84E9-D08E-785E8668A8F3}" name="Lien, Ole Christian" initials="LOC" userId="S::Ole.Christian.Lien@nav.no::273202a6-48ae-4110-b993-7f020695e2c7" providerId="AD"/>
  <p188:author id="{F18AE0C9-B807-9848-EB82-4C53374A7E33}" name="Sandvik, Raija Kristin" initials="SRK" userId="S::Raija.Kristin.Sandvik@nav.no::086f37df-ac80-4ffd-8133-fa03d7fd1edb" providerId="AD"/>
  <p188:author id="{A591D4E0-055F-8C33-49A8-7429A325A960}" name="Høibjerg, Gard Ringen" initials="HGR" userId="S::gard.ringen.hoibjerg@nav.no::294f0737-741a-46ff-b151-3b2308e4b780" providerId="AD"/>
  <p188:author id="{97FB26E3-12D3-EE67-BA8D-F55027E70DB9}" name="Holbæk-Hanssen, Jørgen" initials="HHJ" userId="S::Jorgen.Holbek-Hanssen@nav.no::a3d0a255-9183-455d-a309-251e105a1144" providerId="AD"/>
  <p188:author id="{1DABE4E7-7ACB-2FA9-6C33-D9CD3876265D}" name="Schjold, Hanne Røvig" initials="SHR" userId="S::Hanne.Rovig.Schjold@nav.no::72e82339-bab0-442f-8ca6-e6f386a713ee" providerId="AD"/>
  <p188:author id="{E77119F9-295C-2472-36E8-911B8D2F7ED8}" name="Røstad, Håkon" initials="RH" userId="S::Hakon.Rostad@nav.no::c1637928-4d10-4cf2-9484-0473857c74e2" providerId="AD"/>
  <p188:author id="{074F03FD-29D0-A9A0-71AC-8F86EF675224}" name="Ringnes, Ida Frisak" initials="RF" userId="S::ida.frisak.ringnes@nav.no::b59d8213-1dd3-4463-abd2-23b77ac9626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orgersen, Arne" initials="BA" lastIdx="9" clrIdx="0">
    <p:extLst>
      <p:ext uri="{19B8F6BF-5375-455C-9EA6-DF929625EA0E}">
        <p15:presenceInfo xmlns:p15="http://schemas.microsoft.com/office/powerpoint/2012/main" userId="S::arne.borgersen@nav.no::5b7421b7-34ee-4bb7-9d9e-27d5cfa49d23" providerId="AD"/>
      </p:ext>
    </p:extLst>
  </p:cmAuthor>
  <p:cmAuthor id="2" name="Wright, Magnus Ystebø" initials="WMY" lastIdx="3" clrIdx="1">
    <p:extLst>
      <p:ext uri="{19B8F6BF-5375-455C-9EA6-DF929625EA0E}">
        <p15:presenceInfo xmlns:p15="http://schemas.microsoft.com/office/powerpoint/2012/main" userId="S::Magnus.Ystebo.Wright@nav.no::92103ea6-1dde-4fed-b593-004455047983" providerId="AD"/>
      </p:ext>
    </p:extLst>
  </p:cmAuthor>
  <p:cmAuthor id="3" name="Lien, Ole Christian" initials="LOC" lastIdx="17" clrIdx="2">
    <p:extLst>
      <p:ext uri="{19B8F6BF-5375-455C-9EA6-DF929625EA0E}">
        <p15:presenceInfo xmlns:p15="http://schemas.microsoft.com/office/powerpoint/2012/main" userId="S::Ole.Christian.Lien@nav.no::273202a6-48ae-4110-b993-7f020695e2c7" providerId="AD"/>
      </p:ext>
    </p:extLst>
  </p:cmAuthor>
  <p:cmAuthor id="4" name="Vidal-Gil, Eugenia" initials="VE" lastIdx="4" clrIdx="3">
    <p:extLst>
      <p:ext uri="{19B8F6BF-5375-455C-9EA6-DF929625EA0E}">
        <p15:presenceInfo xmlns:p15="http://schemas.microsoft.com/office/powerpoint/2012/main" userId="S::eugenia.vidal-gil@nav.no::101174e8-6051-4185-9d42-cd459f6118aa" providerId="AD"/>
      </p:ext>
    </p:extLst>
  </p:cmAuthor>
  <p:cmAuthor id="5" name="Prabhu, Robindra" initials="PR" lastIdx="2" clrIdx="4">
    <p:extLst>
      <p:ext uri="{19B8F6BF-5375-455C-9EA6-DF929625EA0E}">
        <p15:presenceInfo xmlns:p15="http://schemas.microsoft.com/office/powerpoint/2012/main" userId="S::robindra.prabhu@nav.no::59803c5f-7f50-4f10-99ec-5d107a6be6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8698"/>
    <a:srgbClr val="CCDEE6"/>
    <a:srgbClr val="337C9B"/>
    <a:srgbClr val="323F42"/>
    <a:srgbClr val="FFFFFF"/>
    <a:srgbClr val="0C5472"/>
    <a:srgbClr val="000000"/>
    <a:srgbClr val="99BDCD"/>
    <a:srgbClr val="254652"/>
    <a:srgbClr val="194D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A98A85-F088-4D8A-BA75-DBC558B9F224}" v="73" dt="2023-10-18T08:42:42.687"/>
    <p1510:client id="{D5937AE2-8F92-4B0F-A719-8DB598AB8586}" v="13" dt="2023-10-17T18:29:22.58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ys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7956" autoAdjust="0"/>
  </p:normalViewPr>
  <p:slideViewPr>
    <p:cSldViewPr snapToGrid="0">
      <p:cViewPr varScale="1">
        <p:scale>
          <a:sx n="51" d="100"/>
          <a:sy n="51" d="100"/>
        </p:scale>
        <p:origin x="125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B06FD-D711-124E-A3E3-0FBE1F8F0CE4}" type="datetimeFigureOut">
              <a:rPr lang="nb-NO" smtClean="0"/>
              <a:t>18.10.2023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B4BBF-70B9-8047-B02F-2484F1EA6A40}" type="slidenum">
              <a:rPr lang="nb-NO" smtClean="0"/>
              <a:t>‹Nº›</a:t>
            </a:fld>
            <a:endParaRPr lang="nb-NO"/>
          </a:p>
        </p:txBody>
      </p:sp>
    </p:spTree>
    <p:extLst>
      <p:ext uri="{BB962C8B-B14F-4D97-AF65-F5344CB8AC3E}">
        <p14:creationId xmlns:p14="http://schemas.microsoft.com/office/powerpoint/2010/main" val="1263860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ea typeface="+mn-ea"/>
                <a:cs typeface="Arial" panose="020B0604020202020204" pitchFamily="34" charset="0"/>
              </a:rPr>
              <a:t>Thank you for the opportunity to give a brief presentation of our Horizon Scan. NAV’s Horizon Scan addresses key societal trends that are likely to affect the labour and welfare area in the years leading up to 2035. In addition we discuss uncertainties associated with each trend, and the consequences these trends may have for NAV. NAV is the Norwegian Labour and Welfare Administration, and we are not only responsible for labour market services. We are also responsible for administering most of the social security benefits in Norway, as well as pensions, and we are also responsible for social services. This report covers all those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ea typeface="+mn-ea"/>
                <a:cs typeface="Arial" panose="020B0604020202020204" pitchFamily="34" charset="0"/>
              </a:rPr>
              <a:t>Today I will speak mostly about how we use this analysis, and how we have created the analysis. But I will also give you a very few main findings.</a:t>
            </a:r>
          </a:p>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a:t>
            </a:fld>
            <a:endParaRPr lang="nb-NO"/>
          </a:p>
        </p:txBody>
      </p:sp>
    </p:spTree>
    <p:extLst>
      <p:ext uri="{BB962C8B-B14F-4D97-AF65-F5344CB8AC3E}">
        <p14:creationId xmlns:p14="http://schemas.microsoft.com/office/powerpoint/2010/main" val="167060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latin typeface="Arial" panose="020B0604020202020204" pitchFamily="34" charset="0"/>
                <a:cs typeface="Arial" panose="020B0604020202020204" pitchFamily="34" charset="0"/>
              </a:rPr>
              <a:t>There are mainly two reasons why we need this report: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latin typeface="Arial" panose="020B0604020202020204" pitchFamily="34" charset="0"/>
                <a:cs typeface="Arial" panose="020B0604020202020204" pitchFamily="34" charset="0"/>
              </a:rPr>
              <a:t>The first is that it helps us to create more accurate strategies and priorities.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latin typeface="Arial" panose="020B0604020202020204" pitchFamily="34" charset="0"/>
                <a:cs typeface="Arial" panose="020B0604020202020204" pitchFamily="34" charset="0"/>
              </a:rPr>
              <a:t>The second reason is we want all our employees to reflect on how the world around us will change, and what it will mean for our organization in general, and what it will mean for the different units where people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000000"/>
                </a:solidFill>
                <a:latin typeface="Arial" panose="020B0604020202020204" pitchFamily="34" charset="0"/>
                <a:cs typeface="Arial" panose="020B0604020202020204" pitchFamily="34" charset="0"/>
              </a:rPr>
              <a:t>Our own employees is the main target audience for the report, but we believe the report to be quite useful also for example for politicians and for our partner, for example for everybody who needs an analysis of future trends in the labour market.</a:t>
            </a:r>
            <a:endParaRPr lang="nb-NO" dirty="0"/>
          </a:p>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78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0" dirty="0">
                <a:latin typeface="Arial" panose="020B0604020202020204" pitchFamily="34" charset="0"/>
                <a:cs typeface="Arial" panose="020B0604020202020204" pitchFamily="34" charset="0"/>
              </a:rPr>
              <a:t>The Horizon Scan covers these seven societal areas: Labour market, demographics, user expectations, technology, living conditions, health and political trends.</a:t>
            </a:r>
            <a:endParaRPr lang="nb-NO" dirty="0"/>
          </a:p>
        </p:txBody>
      </p:sp>
      <p:sp>
        <p:nvSpPr>
          <p:cNvPr id="4" name="Plassholder for lysbildenummer 3"/>
          <p:cNvSpPr>
            <a:spLocks noGrp="1"/>
          </p:cNvSpPr>
          <p:nvPr>
            <p:ph type="sldNum" sz="quarter" idx="5"/>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D5A18DB6-BA4F-C140-84D8-8043E62B7483}" type="slidenum">
              <a:rPr kumimoji="0" lang="nb-NO" sz="900" b="0" i="0" u="none" strike="noStrike" kern="1200" cap="none" spc="0" normalizeH="0" baseline="0" noProof="0" smtClean="0">
                <a:ln>
                  <a:noFill/>
                </a:ln>
                <a:solidFill>
                  <a:srgbClr val="7F7F7F"/>
                </a:solidFill>
                <a:effectLst/>
                <a:uLnTx/>
                <a:uFillTx/>
                <a:latin typeface="Arial" charset="0"/>
                <a:ea typeface="+mn-ea"/>
                <a:cs typeface="+mn-cs"/>
              </a:rPr>
              <a:pPr marL="0" marR="0" lvl="0" indent="0" algn="l" defTabSz="457200" rtl="0" eaLnBrk="1" fontAlgn="base" latinLnBrk="0" hangingPunct="1">
                <a:lnSpc>
                  <a:spcPct val="100000"/>
                </a:lnSpc>
                <a:spcBef>
                  <a:spcPct val="0"/>
                </a:spcBef>
                <a:spcAft>
                  <a:spcPct val="0"/>
                </a:spcAft>
                <a:buClrTx/>
                <a:buSzTx/>
                <a:buFontTx/>
                <a:buNone/>
                <a:tabLst/>
                <a:defRPr/>
              </a:pPr>
              <a:t>3</a:t>
            </a:fld>
            <a:endParaRPr kumimoji="0" lang="nb-NO" sz="900" b="0" i="0" u="none" strike="noStrike" kern="1200" cap="none" spc="0" normalizeH="0" baseline="0" noProof="0">
              <a:ln>
                <a:noFill/>
              </a:ln>
              <a:solidFill>
                <a:srgbClr val="7F7F7F"/>
              </a:solidFill>
              <a:effectLst/>
              <a:uLnTx/>
              <a:uFillTx/>
              <a:latin typeface="Arial" charset="0"/>
              <a:ea typeface="+mn-ea"/>
              <a:cs typeface="+mn-cs"/>
            </a:endParaRPr>
          </a:p>
        </p:txBody>
      </p:sp>
    </p:spTree>
    <p:extLst>
      <p:ext uri="{BB962C8B-B14F-4D97-AF65-F5344CB8AC3E}">
        <p14:creationId xmlns:p14="http://schemas.microsoft.com/office/powerpoint/2010/main" val="2691725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000" noProof="0" dirty="0"/>
              <a:t>How did we create this analysis:</a:t>
            </a:r>
          </a:p>
          <a:p>
            <a:pPr marL="171450" indent="-171450">
              <a:buFont typeface="Arial" panose="020B0604020202020204" pitchFamily="34" charset="0"/>
              <a:buChar char="•"/>
            </a:pPr>
            <a:r>
              <a:rPr lang="en-GB" sz="1000" noProof="0" dirty="0"/>
              <a:t>We have appointed 1-2 experts on each of the 7 societal areas. Their tasks have to been to find and summarize relevant research and analysis, and to contextualize it for our purpose, and in some cases also create new analysis for the report.</a:t>
            </a:r>
          </a:p>
          <a:p>
            <a:pPr marL="171450" indent="-171450">
              <a:buFont typeface="Arial" panose="020B0604020202020204" pitchFamily="34" charset="0"/>
              <a:buChar char="•"/>
            </a:pPr>
            <a:r>
              <a:rPr lang="en-GB" sz="1000" noProof="0" dirty="0"/>
              <a:t>In addition we have organized workshops with internal and external experts and stakeholders. The purpose is discuss what trends may be the most important ones, and also to discuss what consequences the trends will have for our organization – what opportunities and challenges it may give us.</a:t>
            </a:r>
          </a:p>
          <a:p>
            <a:pPr marL="171450" indent="-171450">
              <a:buFont typeface="Arial" panose="020B0604020202020204" pitchFamily="34" charset="0"/>
              <a:buChar char="•"/>
            </a:pPr>
            <a:r>
              <a:rPr lang="en-GB" sz="1000" noProof="0" dirty="0"/>
              <a:t>We have also carried out to surveys, one sent out to our own employees, and one sent out to user representatives. We asked them what societal trends they believe will be the most important for our organization. We also asked whether they are familiar with the Horizon Scan, if they find the </a:t>
            </a:r>
            <a:r>
              <a:rPr lang="en-GB" sz="1000" noProof="0" dirty="0" err="1"/>
              <a:t>Horizan</a:t>
            </a:r>
            <a:r>
              <a:rPr lang="en-GB" sz="1000" noProof="0" dirty="0"/>
              <a:t> Scan useful, and whether they believe that the Horizon Scan actually affects our priorities. This helps us to make the Horizon Scan relevant and to continually improve it. And luckily we have found the our employees find this analysis increasingly useful.</a:t>
            </a:r>
          </a:p>
        </p:txBody>
      </p:sp>
      <p:sp>
        <p:nvSpPr>
          <p:cNvPr id="4" name="Plassholder for lysbildenummer 3"/>
          <p:cNvSpPr>
            <a:spLocks noGrp="1"/>
          </p:cNvSpPr>
          <p:nvPr>
            <p:ph type="sldNum" sz="quarter" idx="5"/>
          </p:nvPr>
        </p:nvSpPr>
        <p:spPr/>
        <p:txBody>
          <a:bodyPr/>
          <a:lstStyle/>
          <a:p>
            <a:fld id="{A89B06F3-71F4-4E3F-A313-36C0F8893E54}" type="slidenum">
              <a:rPr lang="nb-NO" smtClean="0"/>
              <a:t>4</a:t>
            </a:fld>
            <a:endParaRPr lang="nb-NO"/>
          </a:p>
        </p:txBody>
      </p:sp>
    </p:spTree>
    <p:extLst>
      <p:ext uri="{BB962C8B-B14F-4D97-AF65-F5344CB8AC3E}">
        <p14:creationId xmlns:p14="http://schemas.microsoft.com/office/powerpoint/2010/main" val="4237094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750" b="0" dirty="0">
                <a:latin typeface="Arial" panose="020B0604020202020204" pitchFamily="34" charset="0"/>
                <a:ea typeface="MS Mincho" panose="02020609040205080304" pitchFamily="49" charset="-128"/>
                <a:cs typeface="Arial" panose="020B0604020202020204" pitchFamily="34" charset="0"/>
              </a:rPr>
              <a:t>Here I’ve summarized a few of the main findings of our Horizon Scan. I will have to be very brief here.</a:t>
            </a:r>
          </a:p>
          <a:p>
            <a:pPr lvl="0"/>
            <a:r>
              <a:rPr lang="en-GB" sz="750" b="0" dirty="0">
                <a:latin typeface="Arial" panose="020B0604020202020204" pitchFamily="34" charset="0"/>
                <a:ea typeface="MS Mincho" panose="02020609040205080304" pitchFamily="49" charset="-128"/>
                <a:cs typeface="Arial" panose="020B0604020202020204" pitchFamily="34" charset="0"/>
              </a:rPr>
              <a:t>We find the ageing and centralization will be increasing challenge for our organization and the welfare state. We believe that immigration trends will be increasingly uncertain, due to global unrest, climate change, and that is more difficult than before to attract labour migrants, due to an ageing population all over Europe.</a:t>
            </a:r>
          </a:p>
          <a:p>
            <a:pPr lvl="0"/>
            <a:r>
              <a:rPr lang="en-GB" sz="750" b="0" dirty="0">
                <a:latin typeface="Arial" panose="020B0604020202020204" pitchFamily="34" charset="0"/>
                <a:ea typeface="MS Mincho" panose="02020609040205080304" pitchFamily="49" charset="-128"/>
                <a:cs typeface="Arial" panose="020B0604020202020204" pitchFamily="34" charset="0"/>
              </a:rPr>
              <a:t>The labour market will be characterized by a high degree of restructuring due to technological change and the green transition. And we believe labour shortages will be an ongoing problem.</a:t>
            </a:r>
          </a:p>
          <a:p>
            <a:pPr lvl="0"/>
            <a:r>
              <a:rPr lang="en-GB" sz="750" b="0" dirty="0">
                <a:latin typeface="Arial" panose="020B0604020202020204" pitchFamily="34" charset="0"/>
                <a:ea typeface="MS Mincho" panose="02020609040205080304" pitchFamily="49" charset="-128"/>
                <a:cs typeface="Arial" panose="020B0604020202020204" pitchFamily="34" charset="0"/>
              </a:rPr>
              <a:t>Global unrest will lead to lower economic growth and more regionalisation of international trade.</a:t>
            </a:r>
          </a:p>
          <a:p>
            <a:pPr lvl="0"/>
            <a:r>
              <a:rPr lang="en-GB" sz="750" b="0" dirty="0">
                <a:latin typeface="Arial" panose="020B0604020202020204" pitchFamily="34" charset="0"/>
                <a:ea typeface="MS Mincho" panose="02020609040205080304" pitchFamily="49" charset="-128"/>
                <a:cs typeface="Arial" panose="020B0604020202020204" pitchFamily="34" charset="0"/>
              </a:rPr>
              <a:t>Digitalisation and AI will change user expectations and give us new opportunities. However, difficulties in finding good financing models and the lack of ICT specialists may slow down the rate of development.</a:t>
            </a:r>
          </a:p>
          <a:p>
            <a:pPr lvl="0"/>
            <a:r>
              <a:rPr lang="en-GB" sz="750" b="0" dirty="0">
                <a:latin typeface="Arial" panose="020B0604020202020204" pitchFamily="34" charset="0"/>
                <a:ea typeface="MS Mincho" panose="02020609040205080304" pitchFamily="49" charset="-128"/>
                <a:cs typeface="Arial" panose="020B0604020202020204" pitchFamily="34" charset="0"/>
              </a:rPr>
              <a:t>We believe that increased inequality and poverty may give rise to increased polarisation. This may lead to reduced trust in the authorities, and we also believe that is may lead to increased political unpredictability.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423A7E-2643-42FD-8EB6-A118111128D6}"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887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If </a:t>
            </a:r>
            <a:r>
              <a:rPr lang="nb-NO" dirty="0" err="1"/>
              <a:t>you</a:t>
            </a:r>
            <a:r>
              <a:rPr lang="nb-NO" dirty="0"/>
              <a:t> </a:t>
            </a:r>
            <a:r>
              <a:rPr lang="nb-NO" dirty="0" err="1"/>
              <a:t>want</a:t>
            </a:r>
            <a:r>
              <a:rPr lang="nb-NO" dirty="0"/>
              <a:t> to </a:t>
            </a:r>
            <a:r>
              <a:rPr lang="nb-NO" dirty="0" err="1"/>
              <a:t>know</a:t>
            </a:r>
            <a:r>
              <a:rPr lang="nb-NO" dirty="0"/>
              <a:t> more, </a:t>
            </a:r>
            <a:r>
              <a:rPr lang="nb-NO" dirty="0" err="1"/>
              <a:t>you</a:t>
            </a:r>
            <a:r>
              <a:rPr lang="nb-NO" dirty="0"/>
              <a:t> </a:t>
            </a:r>
            <a:r>
              <a:rPr lang="nb-NO" dirty="0" err="1"/>
              <a:t>can</a:t>
            </a:r>
            <a:r>
              <a:rPr lang="nb-NO" dirty="0"/>
              <a:t> </a:t>
            </a:r>
            <a:r>
              <a:rPr lang="nb-NO" dirty="0" err="1"/>
              <a:t>access</a:t>
            </a:r>
            <a:r>
              <a:rPr lang="nb-NO" dirty="0"/>
              <a:t> </a:t>
            </a:r>
            <a:r>
              <a:rPr lang="nb-NO" dirty="0" err="1"/>
              <a:t>this</a:t>
            </a:r>
            <a:r>
              <a:rPr lang="nb-NO" dirty="0"/>
              <a:t> web </a:t>
            </a:r>
            <a:r>
              <a:rPr lang="nb-NO" dirty="0" err="1"/>
              <a:t>page</a:t>
            </a:r>
            <a:r>
              <a:rPr lang="nb-NO" dirty="0"/>
              <a:t>, </a:t>
            </a:r>
            <a:r>
              <a:rPr lang="nb-NO" dirty="0" err="1"/>
              <a:t>where</a:t>
            </a:r>
            <a:r>
              <a:rPr lang="nb-NO" dirty="0"/>
              <a:t> </a:t>
            </a:r>
            <a:r>
              <a:rPr lang="nb-NO" dirty="0" err="1"/>
              <a:t>you</a:t>
            </a:r>
            <a:r>
              <a:rPr lang="nb-NO" dirty="0"/>
              <a:t> </a:t>
            </a:r>
            <a:r>
              <a:rPr lang="nb-NO" dirty="0" err="1"/>
              <a:t>will</a:t>
            </a:r>
            <a:r>
              <a:rPr lang="nb-NO" dirty="0"/>
              <a:t> </a:t>
            </a:r>
            <a:r>
              <a:rPr lang="nb-NO" dirty="0" err="1"/>
              <a:t>find</a:t>
            </a:r>
            <a:r>
              <a:rPr lang="nb-NO" dirty="0"/>
              <a:t> </a:t>
            </a:r>
            <a:r>
              <a:rPr lang="nb-NO" dirty="0" err="1"/>
              <a:t>the</a:t>
            </a:r>
            <a:r>
              <a:rPr lang="nb-NO" dirty="0"/>
              <a:t> report and a more </a:t>
            </a:r>
            <a:r>
              <a:rPr lang="nb-NO" dirty="0" err="1"/>
              <a:t>detailed</a:t>
            </a:r>
            <a:r>
              <a:rPr lang="nb-NO" dirty="0"/>
              <a:t> </a:t>
            </a:r>
            <a:r>
              <a:rPr lang="nb-NO" dirty="0" err="1"/>
              <a:t>presentation</a:t>
            </a:r>
            <a:r>
              <a:rPr lang="nb-NO" dirty="0"/>
              <a:t>. The English </a:t>
            </a:r>
            <a:r>
              <a:rPr lang="nb-NO" dirty="0" err="1"/>
              <a:t>version</a:t>
            </a:r>
            <a:r>
              <a:rPr lang="nb-NO" dirty="0"/>
              <a:t> </a:t>
            </a:r>
            <a:r>
              <a:rPr lang="nb-NO" dirty="0" err="1"/>
              <a:t>of</a:t>
            </a:r>
            <a:r>
              <a:rPr lang="nb-NO" dirty="0"/>
              <a:t> </a:t>
            </a:r>
            <a:r>
              <a:rPr lang="nb-NO" dirty="0" err="1"/>
              <a:t>the</a:t>
            </a:r>
            <a:r>
              <a:rPr lang="nb-NO" dirty="0"/>
              <a:t> report and </a:t>
            </a:r>
            <a:r>
              <a:rPr lang="nb-NO" dirty="0" err="1"/>
              <a:t>the</a:t>
            </a:r>
            <a:r>
              <a:rPr lang="nb-NO" dirty="0"/>
              <a:t> </a:t>
            </a:r>
            <a:r>
              <a:rPr lang="nb-NO" dirty="0" err="1"/>
              <a:t>presentation</a:t>
            </a:r>
            <a:r>
              <a:rPr lang="nb-NO" dirty="0"/>
              <a:t> </a:t>
            </a:r>
            <a:r>
              <a:rPr lang="nb-NO" dirty="0" err="1"/>
              <a:t>was</a:t>
            </a:r>
            <a:r>
              <a:rPr lang="nb-NO" dirty="0"/>
              <a:t> </a:t>
            </a:r>
            <a:r>
              <a:rPr lang="nb-NO" dirty="0" err="1"/>
              <a:t>actually</a:t>
            </a:r>
            <a:r>
              <a:rPr lang="nb-NO" dirty="0"/>
              <a:t> </a:t>
            </a:r>
            <a:r>
              <a:rPr lang="nb-NO" dirty="0" err="1"/>
              <a:t>published</a:t>
            </a:r>
            <a:r>
              <a:rPr lang="nb-NO" dirty="0"/>
              <a:t> </a:t>
            </a:r>
            <a:r>
              <a:rPr lang="nb-NO" dirty="0" err="1"/>
              <a:t>yesterday</a:t>
            </a:r>
            <a:r>
              <a:rPr lang="nb-NO" dirty="0"/>
              <a:t>.</a:t>
            </a:r>
          </a:p>
          <a:p>
            <a:r>
              <a:rPr lang="nb-NO" dirty="0" err="1"/>
              <a:t>Thank</a:t>
            </a:r>
            <a:r>
              <a:rPr lang="nb-NO" dirty="0"/>
              <a:t> </a:t>
            </a:r>
            <a:r>
              <a:rPr lang="nb-NO" dirty="0" err="1"/>
              <a:t>you</a:t>
            </a:r>
            <a:r>
              <a:rPr lang="nb-NO" dirty="0"/>
              <a:t> for </a:t>
            </a:r>
            <a:r>
              <a:rPr lang="nb-NO" dirty="0" err="1"/>
              <a:t>your</a:t>
            </a:r>
            <a:r>
              <a:rPr lang="nb-NO" dirty="0"/>
              <a:t> </a:t>
            </a:r>
            <a:r>
              <a:rPr lang="nb-NO" dirty="0" err="1"/>
              <a:t>attention</a:t>
            </a:r>
            <a:r>
              <a:rPr lang="nb-NO" dirty="0"/>
              <a:t>!</a:t>
            </a:r>
            <a:endParaRPr lang="en-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1B4BBF-70B9-8047-B02F-2484F1EA6A4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2576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rgbClr val="0C547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4" y="2684746"/>
            <a:ext cx="6551347" cy="1396431"/>
          </a:xfrm>
        </p:spPr>
        <p:txBody>
          <a:bodyPr anchor="ctr">
            <a:normAutofit/>
          </a:bodyPr>
          <a:lstStyle>
            <a:lvl1pPr algn="l">
              <a:defRPr sz="3600" b="1">
                <a:solidFill>
                  <a:schemeClr val="bg1"/>
                </a:solidFill>
              </a:defRPr>
            </a:lvl1pPr>
          </a:lstStyle>
          <a:p>
            <a:r>
              <a:rPr lang="nb-NO"/>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p:nvPr>
        </p:nvSpPr>
        <p:spPr>
          <a:xfrm>
            <a:off x="525315" y="4173253"/>
            <a:ext cx="588873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1"/>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en-US"/>
              <a:t>Click icon to add picture</a:t>
            </a:r>
            <a:endParaRPr lang="nb-NO"/>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a:t>Dato  //  </a:t>
            </a:r>
            <a:r>
              <a:rPr lang="en-GB" err="1"/>
              <a:t>Ansvarlig</a:t>
            </a:r>
            <a:endParaRPr lang="en-GB"/>
          </a:p>
        </p:txBody>
      </p:sp>
      <p:pic>
        <p:nvPicPr>
          <p:cNvPr id="7" name="Grafikk 6">
            <a:extLst>
              <a:ext uri="{FF2B5EF4-FFF2-40B4-BE49-F238E27FC236}">
                <a16:creationId xmlns:a16="http://schemas.microsoft.com/office/drawing/2014/main" id="{9731FE1C-E2F8-7042-8566-1A6CE70B9A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52942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d sirk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9630795E-AD26-E64A-9C79-FA3F9BB4963A}"/>
              </a:ext>
            </a:extLst>
          </p:cNvPr>
          <p:cNvSpPr>
            <a:spLocks noGrp="1"/>
          </p:cNvSpPr>
          <p:nvPr>
            <p:ph type="ftr" sz="quarter" idx="11"/>
          </p:nvPr>
        </p:nvSpPr>
        <p:spPr>
          <a:xfrm>
            <a:off x="1765788" y="6356350"/>
            <a:ext cx="3466263"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B1F69FF2-4FB1-3544-9B7F-A00D9E4C1A74}"/>
              </a:ext>
            </a:extLst>
          </p:cNvPr>
          <p:cNvSpPr>
            <a:spLocks noGrp="1"/>
          </p:cNvSpPr>
          <p:nvPr>
            <p:ph type="sldNum" sz="quarter" idx="12"/>
          </p:nvPr>
        </p:nvSpPr>
        <p:spPr>
          <a:xfrm>
            <a:off x="5418421" y="6356350"/>
            <a:ext cx="741600" cy="365125"/>
          </a:xfrm>
        </p:spPr>
        <p:txBody>
          <a:bodyPr/>
          <a:lstStyle/>
          <a:p>
            <a:fld id="{95102788-B3AA-6746-B4E5-C52EBB4D0CEE}" type="slidenum">
              <a:rPr lang="nb-NO" smtClean="0"/>
              <a:t>‹Nº›</a:t>
            </a:fld>
            <a:endParaRPr lang="nb-NO"/>
          </a:p>
        </p:txBody>
      </p:sp>
      <p:sp>
        <p:nvSpPr>
          <p:cNvPr id="9" name="Plassholder for bilde 5">
            <a:extLst>
              <a:ext uri="{FF2B5EF4-FFF2-40B4-BE49-F238E27FC236}">
                <a16:creationId xmlns:a16="http://schemas.microsoft.com/office/drawing/2014/main" id="{701CE543-F5B4-D84C-A6FC-FAFF3D0AAFC3}"/>
              </a:ext>
            </a:extLst>
          </p:cNvPr>
          <p:cNvSpPr>
            <a:spLocks noGrp="1" noChangeAspect="1"/>
          </p:cNvSpPr>
          <p:nvPr>
            <p:ph type="pic" sz="quarter" idx="13"/>
          </p:nvPr>
        </p:nvSpPr>
        <p:spPr>
          <a:xfrm>
            <a:off x="5973237" y="602647"/>
            <a:ext cx="5652706" cy="5652706"/>
          </a:xfrm>
          <a:prstGeom prst="ellipse">
            <a:avLst/>
          </a:prstGeom>
          <a:solidFill>
            <a:schemeClr val="bg2"/>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en-US"/>
              <a:t>Click icon to add picture</a:t>
            </a:r>
            <a:endParaRPr lang="nb-NO"/>
          </a:p>
        </p:txBody>
      </p:sp>
      <p:sp>
        <p:nvSpPr>
          <p:cNvPr id="8" name="Plassholder for innhold 2">
            <a:extLst>
              <a:ext uri="{FF2B5EF4-FFF2-40B4-BE49-F238E27FC236}">
                <a16:creationId xmlns:a16="http://schemas.microsoft.com/office/drawing/2014/main" id="{6300D294-78C3-134A-B8DB-F895410ECD2E}"/>
              </a:ext>
            </a:extLst>
          </p:cNvPr>
          <p:cNvSpPr>
            <a:spLocks noGrp="1"/>
          </p:cNvSpPr>
          <p:nvPr>
            <p:ph idx="1" hasCustomPrompt="1"/>
          </p:nvPr>
        </p:nvSpPr>
        <p:spPr>
          <a:xfrm>
            <a:off x="838200" y="1825625"/>
            <a:ext cx="4951021"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10" name="Tittel 1">
            <a:extLst>
              <a:ext uri="{FF2B5EF4-FFF2-40B4-BE49-F238E27FC236}">
                <a16:creationId xmlns:a16="http://schemas.microsoft.com/office/drawing/2014/main" id="{FE2CAD38-4FD8-5D47-94F7-E677546BBB25}"/>
              </a:ext>
            </a:extLst>
          </p:cNvPr>
          <p:cNvSpPr>
            <a:spLocks noGrp="1"/>
          </p:cNvSpPr>
          <p:nvPr>
            <p:ph type="title" hasCustomPrompt="1"/>
          </p:nvPr>
        </p:nvSpPr>
        <p:spPr>
          <a:xfrm>
            <a:off x="838200" y="482400"/>
            <a:ext cx="5533571" cy="1072080"/>
          </a:xfrm>
        </p:spPr>
        <p:txBody>
          <a:bodyPr/>
          <a:lstStyle/>
          <a:p>
            <a:r>
              <a:rPr lang="nb-NO"/>
              <a:t>Klikk for å redigere tittelen</a:t>
            </a:r>
          </a:p>
        </p:txBody>
      </p:sp>
    </p:spTree>
    <p:extLst>
      <p:ext uri="{BB962C8B-B14F-4D97-AF65-F5344CB8AC3E}">
        <p14:creationId xmlns:p14="http://schemas.microsoft.com/office/powerpoint/2010/main" val="76149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p>
            <a:r>
              <a:rPr lang="en-US"/>
              <a:t>Click to edit Master title style</a:t>
            </a:r>
            <a:endParaRPr lang="nb-NO"/>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‹Nº›</a:t>
            </a:fld>
            <a:endParaRPr lang="nb-NO"/>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0"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en-US"/>
              <a:t>Click icon to add picture</a:t>
            </a:r>
            <a:endParaRPr lang="nb-NO"/>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en-US"/>
              <a:t>Click icon to add picture</a:t>
            </a:r>
            <a:endParaRPr lang="nb-NO"/>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5"/>
            <a:ext cx="3147582" cy="3147582"/>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en-US"/>
              <a:t>Click icon to add picture</a:t>
            </a:r>
            <a:endParaRPr lang="nb-NO"/>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5" y="5161212"/>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en-US"/>
              <a:t>Click to edit Master text styles</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4"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en-US"/>
              <a:t>Click to edit Master text styles</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5" y="5157975"/>
            <a:ext cx="3398852" cy="963602"/>
          </a:xfrm>
        </p:spPr>
        <p:txBody>
          <a:bodyPr lIns="0" tIns="0" rIns="0" bIns="0" anchor="ctr">
            <a:noAutofit/>
          </a:bodyPr>
          <a:lstStyle>
            <a:lvl1pPr marL="36000" indent="0" algn="ctr">
              <a:spcBef>
                <a:spcPts val="600"/>
              </a:spcBef>
              <a:buSzPct val="100000"/>
              <a:buFont typeface="Arial" panose="020B0604020202020204" pitchFamily="34" charset="0"/>
              <a:buNone/>
              <a:defRPr sz="2400"/>
            </a:lvl1pPr>
          </a:lstStyle>
          <a:p>
            <a:pPr lvl="0"/>
            <a:r>
              <a:rPr lang="en-US"/>
              <a:t>Click to edit Master text styles</a:t>
            </a:r>
          </a:p>
        </p:txBody>
      </p:sp>
    </p:spTree>
    <p:extLst>
      <p:ext uri="{BB962C8B-B14F-4D97-AF65-F5344CB8AC3E}">
        <p14:creationId xmlns:p14="http://schemas.microsoft.com/office/powerpoint/2010/main" val="397666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C med bild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87046D5-FCF3-DD40-B896-2E3520046E70}"/>
              </a:ext>
            </a:extLst>
          </p:cNvPr>
          <p:cNvSpPr>
            <a:spLocks noGrp="1"/>
          </p:cNvSpPr>
          <p:nvPr>
            <p:ph type="sldNum" sz="quarter" idx="10"/>
          </p:nvPr>
        </p:nvSpPr>
        <p:spPr/>
        <p:txBody>
          <a:bodyPr/>
          <a:lstStyle/>
          <a:p>
            <a:fld id="{95102788-B3AA-6746-B4E5-C52EBB4D0CEE}" type="slidenum">
              <a:rPr lang="nb-NO" smtClean="0"/>
              <a:pPr/>
              <a:t>‹Nº›</a:t>
            </a:fld>
            <a:endParaRPr lang="nb-NO"/>
          </a:p>
        </p:txBody>
      </p:sp>
      <p:sp>
        <p:nvSpPr>
          <p:cNvPr id="4" name="Plassholder for bunntekst 3">
            <a:extLst>
              <a:ext uri="{FF2B5EF4-FFF2-40B4-BE49-F238E27FC236}">
                <a16:creationId xmlns:a16="http://schemas.microsoft.com/office/drawing/2014/main" id="{52DA0986-BEFB-4A44-98B6-D10264B4EA5C}"/>
              </a:ext>
            </a:extLst>
          </p:cNvPr>
          <p:cNvSpPr>
            <a:spLocks noGrp="1"/>
          </p:cNvSpPr>
          <p:nvPr>
            <p:ph type="ftr" sz="quarter" idx="11"/>
          </p:nvPr>
        </p:nvSpPr>
        <p:spPr/>
        <p:txBody>
          <a:bodyPr/>
          <a:lstStyle/>
          <a:p>
            <a:endParaRPr lang="nb-NO"/>
          </a:p>
        </p:txBody>
      </p:sp>
      <p:pic>
        <p:nvPicPr>
          <p:cNvPr id="5" name="Plassholder for innhold 3">
            <a:extLst>
              <a:ext uri="{FF2B5EF4-FFF2-40B4-BE49-F238E27FC236}">
                <a16:creationId xmlns:a16="http://schemas.microsoft.com/office/drawing/2014/main" id="{92C05EAD-0F07-3B45-8747-833BB1F2A5F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23"/>
          <a:stretch/>
        </p:blipFill>
        <p:spPr bwMode="auto">
          <a:xfrm>
            <a:off x="1482417" y="660910"/>
            <a:ext cx="8995930" cy="5101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pic>
      <p:sp>
        <p:nvSpPr>
          <p:cNvPr id="6" name="Plassholder for bilde 5">
            <a:extLst>
              <a:ext uri="{FF2B5EF4-FFF2-40B4-BE49-F238E27FC236}">
                <a16:creationId xmlns:a16="http://schemas.microsoft.com/office/drawing/2014/main" id="{CADDA05B-7DC7-D845-8F78-41EFC4912172}"/>
              </a:ext>
            </a:extLst>
          </p:cNvPr>
          <p:cNvSpPr>
            <a:spLocks noGrp="1"/>
          </p:cNvSpPr>
          <p:nvPr>
            <p:ph type="pic" sz="quarter" idx="12"/>
          </p:nvPr>
        </p:nvSpPr>
        <p:spPr>
          <a:xfrm>
            <a:off x="2337218" y="907450"/>
            <a:ext cx="7311543" cy="4363809"/>
          </a:xfrm>
          <a:prstGeom prst="rect">
            <a:avLst/>
          </a:prstGeom>
          <a:solidFill>
            <a:schemeClr val="bg1"/>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en-US"/>
              <a:t>Click icon to add picture</a:t>
            </a:r>
            <a:endParaRPr lang="nb-NO"/>
          </a:p>
        </p:txBody>
      </p:sp>
    </p:spTree>
    <p:extLst>
      <p:ext uri="{BB962C8B-B14F-4D97-AF65-F5344CB8AC3E}">
        <p14:creationId xmlns:p14="http://schemas.microsoft.com/office/powerpoint/2010/main" val="31999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4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en-US"/>
              <a:t>Click icon to add picture</a:t>
            </a:r>
            <a:endParaRPr lang="nb-NO"/>
          </a:p>
        </p:txBody>
      </p:sp>
    </p:spTree>
    <p:extLst>
      <p:ext uri="{BB962C8B-B14F-4D97-AF65-F5344CB8AC3E}">
        <p14:creationId xmlns:p14="http://schemas.microsoft.com/office/powerpoint/2010/main" val="1227004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ekst">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normAutofit/>
          </a:bodyPr>
          <a:lstStyle>
            <a:lvl1pPr marL="0" marR="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6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400"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en-US"/>
              <a:t>Click icon to add picture</a:t>
            </a:r>
            <a:endParaRPr lang="nb-NO"/>
          </a:p>
        </p:txBody>
      </p:sp>
      <p:sp>
        <p:nvSpPr>
          <p:cNvPr id="3" name="Text Placeholder 7">
            <a:extLst>
              <a:ext uri="{FF2B5EF4-FFF2-40B4-BE49-F238E27FC236}">
                <a16:creationId xmlns:a16="http://schemas.microsoft.com/office/drawing/2014/main" id="{17FB01FB-60B2-5E41-A15B-1235CEC30B73}"/>
              </a:ext>
            </a:extLst>
          </p:cNvPr>
          <p:cNvSpPr>
            <a:spLocks noGrp="1"/>
          </p:cNvSpPr>
          <p:nvPr>
            <p:ph type="body" sz="quarter" idx="14" hasCustomPrompt="1"/>
          </p:nvPr>
        </p:nvSpPr>
        <p:spPr>
          <a:xfrm>
            <a:off x="0" y="4978400"/>
            <a:ext cx="12192000" cy="1294006"/>
          </a:xfrm>
          <a:solidFill>
            <a:srgbClr val="3E3832">
              <a:alpha val="69804"/>
            </a:srgbClr>
          </a:solidFill>
        </p:spPr>
        <p:txBody>
          <a:bodyPr wrap="square" lIns="1440000" tIns="180000" rIns="1475999" bIns="216000" anchor="ctr" anchorCtr="0">
            <a:noAutofit/>
          </a:bodyPr>
          <a:lstStyle>
            <a:lvl1pPr marL="36000" indent="0" algn="ctr">
              <a:lnSpc>
                <a:spcPct val="100000"/>
              </a:lnSpc>
              <a:spcBef>
                <a:spcPts val="600"/>
              </a:spcBef>
              <a:buClr>
                <a:schemeClr val="accent3"/>
              </a:buClr>
              <a:buSzPct val="110000"/>
              <a:buFont typeface="Arial" panose="020B0604020202020204" pitchFamily="34" charset="0"/>
              <a:buNone/>
              <a:defRPr sz="3200" baseline="0">
                <a:solidFill>
                  <a:schemeClr val="bg1"/>
                </a:solidFill>
                <a:latin typeface="Arial" panose="020B0604020202020204" pitchFamily="34" charset="0"/>
                <a:cs typeface="Arial" panose="020B0604020202020204" pitchFamily="34" charset="0"/>
              </a:defRPr>
            </a:lvl1pPr>
            <a:lvl2pPr marL="216000" indent="0" algn="ctr">
              <a:spcBef>
                <a:spcPts val="600"/>
              </a:spcBef>
              <a:buClr>
                <a:schemeClr val="accent3"/>
              </a:buClr>
              <a:buSzPct val="11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2pPr>
            <a:lvl3pPr marL="432000" indent="0" algn="ctr">
              <a:spcBef>
                <a:spcPts val="600"/>
              </a:spcBef>
              <a:buClr>
                <a:schemeClr val="accent3"/>
              </a:buClr>
              <a:buSzPct val="110000"/>
              <a:buFont typeface="Arial" panose="020B0604020202020204" pitchFamily="34" charset="0"/>
              <a:buNone/>
              <a:defRPr sz="1000" baseline="0">
                <a:solidFill>
                  <a:schemeClr val="tx1"/>
                </a:solidFill>
                <a:latin typeface="Arial" panose="020B0604020202020204" pitchFamily="34" charset="0"/>
                <a:cs typeface="Arial" panose="020B0604020202020204" pitchFamily="34" charset="0"/>
              </a:defRPr>
            </a:lvl3pPr>
            <a:lvl4pPr indent="-216000">
              <a:spcBef>
                <a:spcPts val="700"/>
              </a:spcBef>
              <a:buClr>
                <a:schemeClr val="accent6"/>
              </a:buClr>
              <a:buSzPct val="110000"/>
              <a:defRPr sz="1600" baseline="0">
                <a:solidFill>
                  <a:srgbClr val="007272"/>
                </a:solidFill>
                <a:latin typeface="Segoe UI"/>
              </a:defRPr>
            </a:lvl4pPr>
            <a:lvl5pPr indent="-216000">
              <a:spcBef>
                <a:spcPts val="700"/>
              </a:spcBef>
              <a:buClr>
                <a:schemeClr val="accent6"/>
              </a:buClr>
              <a:buSzPct val="110000"/>
              <a:defRPr sz="1600" baseline="0">
                <a:solidFill>
                  <a:srgbClr val="007272"/>
                </a:solidFill>
                <a:latin typeface="Segoe UI"/>
              </a:defRPr>
            </a:lvl5pPr>
          </a:lstStyle>
          <a:p>
            <a:pPr lvl="0"/>
            <a:r>
              <a:rPr lang="nb-NO"/>
              <a:t>Klikk for å redigere teksten</a:t>
            </a:r>
          </a:p>
        </p:txBody>
      </p:sp>
    </p:spTree>
    <p:extLst>
      <p:ext uri="{BB962C8B-B14F-4D97-AF65-F5344CB8AC3E}">
        <p14:creationId xmlns:p14="http://schemas.microsoft.com/office/powerpoint/2010/main" val="206601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Plassholder for media 2">
            <a:extLst>
              <a:ext uri="{FF2B5EF4-FFF2-40B4-BE49-F238E27FC236}">
                <a16:creationId xmlns:a16="http://schemas.microsoft.com/office/drawing/2014/main" id="{873143D7-64FC-5342-9DED-8AE8E11EED5E}"/>
              </a:ext>
            </a:extLst>
          </p:cNvPr>
          <p:cNvSpPr>
            <a:spLocks noGrp="1"/>
          </p:cNvSpPr>
          <p:nvPr>
            <p:ph type="media" sz="quarter" idx="10"/>
          </p:nvPr>
        </p:nvSpPr>
        <p:spPr>
          <a:xfrm>
            <a:off x="0" y="0"/>
            <a:ext cx="12192000" cy="6858000"/>
          </a:xfrm>
        </p:spPr>
        <p:txBody>
          <a:bodyPr anchor="ctr"/>
          <a:lstStyle>
            <a:lvl1pPr marL="0" indent="0" algn="ctr">
              <a:buNone/>
              <a:defRPr sz="1800"/>
            </a:lvl1pPr>
          </a:lstStyle>
          <a:p>
            <a:r>
              <a:rPr lang="en-US"/>
              <a:t>Click icon to add media</a:t>
            </a:r>
            <a:endParaRPr lang="nb-NO"/>
          </a:p>
        </p:txBody>
      </p:sp>
    </p:spTree>
    <p:extLst>
      <p:ext uri="{BB962C8B-B14F-4D97-AF65-F5344CB8AC3E}">
        <p14:creationId xmlns:p14="http://schemas.microsoft.com/office/powerpoint/2010/main" val="150134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rgbClr val="194D62"/>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141D8BD7-34C7-FB4E-8EE0-45670F6F41D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948384"/>
            <a:ext cx="1528110" cy="961231"/>
          </a:xfrm>
          <a:prstGeom prst="rect">
            <a:avLst/>
          </a:prstGeom>
        </p:spPr>
      </p:pic>
    </p:spTree>
    <p:extLst>
      <p:ext uri="{BB962C8B-B14F-4D97-AF65-F5344CB8AC3E}">
        <p14:creationId xmlns:p14="http://schemas.microsoft.com/office/powerpoint/2010/main" val="986378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rgbClr val="0C5472"/>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0" y="3429000"/>
            <a:ext cx="8724900" cy="1222375"/>
          </a:xfrm>
        </p:spPr>
        <p:txBody>
          <a:bodyPr anchor="ctr">
            <a:normAutofit/>
          </a:bodyPr>
          <a:lstStyle>
            <a:lvl1pPr marL="0" indent="0" algn="ctr">
              <a:buNone/>
              <a:defRPr sz="2800">
                <a:solidFill>
                  <a:schemeClr val="bg1"/>
                </a:solidFill>
              </a:defRPr>
            </a:lvl1pPr>
          </a:lstStyle>
          <a:p>
            <a:pPr lvl="0"/>
            <a:r>
              <a:rPr lang="nb-NO"/>
              <a:t>Klikk for å redigere teksten</a:t>
            </a:r>
          </a:p>
        </p:txBody>
      </p:sp>
      <p:pic>
        <p:nvPicPr>
          <p:cNvPr id="4" name="Grafikk 3">
            <a:extLst>
              <a:ext uri="{FF2B5EF4-FFF2-40B4-BE49-F238E27FC236}">
                <a16:creationId xmlns:a16="http://schemas.microsoft.com/office/drawing/2014/main" id="{672B9334-46BF-204E-85D9-3EDF82BC6F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5" y="2013664"/>
            <a:ext cx="1528110" cy="961231"/>
          </a:xfrm>
          <a:prstGeom prst="rect">
            <a:avLst/>
          </a:prstGeom>
        </p:spPr>
      </p:pic>
    </p:spTree>
    <p:extLst>
      <p:ext uri="{BB962C8B-B14F-4D97-AF65-F5344CB8AC3E}">
        <p14:creationId xmlns:p14="http://schemas.microsoft.com/office/powerpoint/2010/main" val="624144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rside">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CD74E5-8D3F-5F45-AF55-379CE17407B8}"/>
              </a:ext>
            </a:extLst>
          </p:cNvPr>
          <p:cNvSpPr>
            <a:spLocks noGrp="1"/>
          </p:cNvSpPr>
          <p:nvPr>
            <p:ph type="ctrTitle" hasCustomPrompt="1"/>
          </p:nvPr>
        </p:nvSpPr>
        <p:spPr>
          <a:xfrm>
            <a:off x="525315" y="2684747"/>
            <a:ext cx="6551347" cy="1396431"/>
          </a:xfrm>
        </p:spPr>
        <p:txBody>
          <a:bodyPr anchor="ctr">
            <a:normAutofit/>
          </a:bodyPr>
          <a:lstStyle>
            <a:lvl1pPr algn="l">
              <a:defRPr sz="3600" b="1">
                <a:solidFill>
                  <a:schemeClr val="bg1"/>
                </a:solidFill>
              </a:defRPr>
            </a:lvl1pPr>
          </a:lstStyle>
          <a:p>
            <a:r>
              <a:rPr lang="nb-NO"/>
              <a:t>Klikk for å redigere tittelen</a:t>
            </a:r>
          </a:p>
        </p:txBody>
      </p:sp>
      <p:sp>
        <p:nvSpPr>
          <p:cNvPr id="3" name="Undertittel 2">
            <a:extLst>
              <a:ext uri="{FF2B5EF4-FFF2-40B4-BE49-F238E27FC236}">
                <a16:creationId xmlns:a16="http://schemas.microsoft.com/office/drawing/2014/main" id="{5C570008-A996-2D4B-88A3-9861CBD4FED0}"/>
              </a:ext>
            </a:extLst>
          </p:cNvPr>
          <p:cNvSpPr>
            <a:spLocks noGrp="1"/>
          </p:cNvSpPr>
          <p:nvPr>
            <p:ph type="subTitle" idx="1"/>
          </p:nvPr>
        </p:nvSpPr>
        <p:spPr>
          <a:xfrm>
            <a:off x="525315" y="4173254"/>
            <a:ext cx="5888739" cy="991169"/>
          </a:xfr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b-NO"/>
              <a:t>Klikk for å redigere undertittelstil i malen</a:t>
            </a:r>
          </a:p>
        </p:txBody>
      </p:sp>
      <p:sp>
        <p:nvSpPr>
          <p:cNvPr id="8" name="Plassholder for bilde 3">
            <a:extLst>
              <a:ext uri="{FF2B5EF4-FFF2-40B4-BE49-F238E27FC236}">
                <a16:creationId xmlns:a16="http://schemas.microsoft.com/office/drawing/2014/main" id="{195ACC3E-6C58-8E40-A78D-5639EBDF9C43}"/>
              </a:ext>
            </a:extLst>
          </p:cNvPr>
          <p:cNvSpPr>
            <a:spLocks noGrp="1" noChangeAspect="1"/>
          </p:cNvSpPr>
          <p:nvPr>
            <p:ph type="pic" sz="quarter" idx="11"/>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rgbClr val="362F2A"/>
          </a:solidFill>
          <a:ln>
            <a:noFill/>
          </a:ln>
          <a:effectLst/>
        </p:spPr>
        <p:txBody>
          <a:bodyPr lIns="1440000" tIns="468000" bIns="0" anchor="ctr" anchorCtr="0">
            <a:normAutofit/>
          </a:bodyPr>
          <a:lstStyle>
            <a:lvl1pPr marL="0" indent="0" algn="ctr">
              <a:buNone/>
              <a:defRPr sz="1400" baseline="0">
                <a:solidFill>
                  <a:schemeClr val="bg1"/>
                </a:solidFill>
              </a:defRPr>
            </a:lvl1pPr>
          </a:lstStyle>
          <a:p>
            <a:r>
              <a:rPr lang="nb-NO"/>
              <a:t>Klikk på ikonet for å legge til et bilde</a:t>
            </a:r>
          </a:p>
        </p:txBody>
      </p:sp>
      <p:sp>
        <p:nvSpPr>
          <p:cNvPr id="9" name="Text Placeholder 8">
            <a:extLst>
              <a:ext uri="{FF2B5EF4-FFF2-40B4-BE49-F238E27FC236}">
                <a16:creationId xmlns:a16="http://schemas.microsoft.com/office/drawing/2014/main" id="{A5AB20B5-22F5-7F42-98FA-915865BDDA6B}"/>
              </a:ext>
            </a:extLst>
          </p:cNvPr>
          <p:cNvSpPr>
            <a:spLocks noGrp="1"/>
          </p:cNvSpPr>
          <p:nvPr>
            <p:ph type="body" sz="quarter" idx="12" hasCustomPrompt="1"/>
          </p:nvPr>
        </p:nvSpPr>
        <p:spPr>
          <a:xfrm>
            <a:off x="525314" y="6193407"/>
            <a:ext cx="5062687" cy="431800"/>
          </a:xfrm>
        </p:spPr>
        <p:txBody>
          <a:bodyPr anchor="b"/>
          <a:lstStyle>
            <a:lvl1pPr marL="0" indent="0">
              <a:buNone/>
              <a:defRPr sz="1400">
                <a:solidFill>
                  <a:schemeClr val="bg1"/>
                </a:solidFill>
              </a:defRPr>
            </a:lvl1pPr>
            <a:lvl5pPr marL="1517613" indent="0">
              <a:buNone/>
              <a:defRPr/>
            </a:lvl5pPr>
          </a:lstStyle>
          <a:p>
            <a:pPr lvl="0"/>
            <a:r>
              <a:rPr lang="en-GB"/>
              <a:t>Dato  //  </a:t>
            </a:r>
            <a:r>
              <a:rPr lang="en-GB" err="1"/>
              <a:t>Ansvarlig</a:t>
            </a:r>
            <a:endParaRPr lang="en-GB"/>
          </a:p>
        </p:txBody>
      </p:sp>
      <p:pic>
        <p:nvPicPr>
          <p:cNvPr id="7" name="Grafikk 6">
            <a:extLst>
              <a:ext uri="{FF2B5EF4-FFF2-40B4-BE49-F238E27FC236}">
                <a16:creationId xmlns:a16="http://schemas.microsoft.com/office/drawing/2014/main" id="{1A4B6243-656A-E448-AE6D-5187B76AA0A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90"/>
            <a:ext cx="1249283" cy="785839"/>
          </a:xfrm>
          <a:prstGeom prst="rect">
            <a:avLst/>
          </a:prstGeom>
        </p:spPr>
      </p:pic>
    </p:spTree>
    <p:extLst>
      <p:ext uri="{BB962C8B-B14F-4D97-AF65-F5344CB8AC3E}">
        <p14:creationId xmlns:p14="http://schemas.microsoft.com/office/powerpoint/2010/main" val="3952509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solidFill>
                  <a:schemeClr val="tx1"/>
                </a:solidFill>
              </a:defRPr>
            </a:lvl1pPr>
          </a:lstStyle>
          <a:p>
            <a:r>
              <a:rPr lang="nb-NO"/>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lvl1pPr>
              <a:buClrTx/>
              <a:defRPr/>
            </a:lvl1pPr>
            <a:lvl2pPr>
              <a:buClrTx/>
              <a:defRPr/>
            </a:lvl2p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1"/>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‹Nº›</a:t>
            </a:fld>
            <a:endParaRPr lang="nb-NO"/>
          </a:p>
        </p:txBody>
      </p:sp>
    </p:spTree>
    <p:extLst>
      <p:ext uri="{BB962C8B-B14F-4D97-AF65-F5344CB8AC3E}">
        <p14:creationId xmlns:p14="http://schemas.microsoft.com/office/powerpoint/2010/main" val="247622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lvl1pPr>
          </a:lstStyle>
          <a:p>
            <a:r>
              <a:rPr lang="nb-NO"/>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‹Nº›</a:t>
            </a:fld>
            <a:endParaRPr lang="nb-NO"/>
          </a:p>
        </p:txBody>
      </p:sp>
    </p:spTree>
    <p:extLst>
      <p:ext uri="{BB962C8B-B14F-4D97-AF65-F5344CB8AC3E}">
        <p14:creationId xmlns:p14="http://schemas.microsoft.com/office/powerpoint/2010/main" val="943551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tel og innhold">
    <p:bg>
      <p:bgPr>
        <a:solidFill>
          <a:schemeClr val="tx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D6D5E-F187-4E4B-8B35-180A183982F7}"/>
              </a:ext>
            </a:extLst>
          </p:cNvPr>
          <p:cNvSpPr>
            <a:spLocks noGrp="1"/>
          </p:cNvSpPr>
          <p:nvPr>
            <p:ph type="title" hasCustomPrompt="1"/>
          </p:nvPr>
        </p:nvSpPr>
        <p:spPr/>
        <p:txBody>
          <a:bodyPr>
            <a:normAutofit/>
          </a:bodyPr>
          <a:lstStyle>
            <a:lvl1pPr>
              <a:defRPr sz="3200">
                <a:solidFill>
                  <a:schemeClr val="bg1"/>
                </a:solidFill>
              </a:defRPr>
            </a:lvl1pPr>
          </a:lstStyle>
          <a:p>
            <a:r>
              <a:rPr lang="nb-NO"/>
              <a:t>Klikk for å redigere tittelen</a:t>
            </a:r>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p:txBody>
          <a:bodyPr/>
          <a:lstStyle>
            <a:lvl1pPr>
              <a:buClrTx/>
              <a:defRPr>
                <a:solidFill>
                  <a:schemeClr val="bg1"/>
                </a:solidFill>
              </a:defRPr>
            </a:lvl1pPr>
            <a:lvl2pPr>
              <a:buClrTx/>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4038600" y="6356351"/>
            <a:ext cx="4114800"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p:txBody>
          <a:bodyPr/>
          <a:lstStyle/>
          <a:p>
            <a:fld id="{95102788-B3AA-6746-B4E5-C52EBB4D0CEE}" type="slidenum">
              <a:rPr lang="nb-NO" smtClean="0"/>
              <a:t>‹Nº›</a:t>
            </a:fld>
            <a:endParaRPr lang="nb-NO"/>
          </a:p>
        </p:txBody>
      </p:sp>
    </p:spTree>
    <p:extLst>
      <p:ext uri="{BB962C8B-B14F-4D97-AF65-F5344CB8AC3E}">
        <p14:creationId xmlns:p14="http://schemas.microsoft.com/office/powerpoint/2010/main" val="607818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bg>
      <p:bgPr>
        <a:solidFill>
          <a:schemeClr val="tx2"/>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29CA91F-E19A-D84E-BDCE-60610D23E645}"/>
              </a:ext>
            </a:extLst>
          </p:cNvPr>
          <p:cNvSpPr>
            <a:spLocks noGrp="1"/>
          </p:cNvSpPr>
          <p:nvPr>
            <p:ph type="body" sz="quarter" idx="12" hasCustomPrompt="1"/>
          </p:nvPr>
        </p:nvSpPr>
        <p:spPr>
          <a:xfrm>
            <a:off x="525314" y="6193407"/>
            <a:ext cx="5062687" cy="431800"/>
          </a:xfrm>
        </p:spPr>
        <p:txBody>
          <a:bodyPr anchor="b"/>
          <a:lstStyle>
            <a:lvl1pPr marL="0" indent="0">
              <a:buNone/>
              <a:defRPr sz="1400">
                <a:solidFill>
                  <a:schemeClr val="bg1"/>
                </a:solidFill>
              </a:defRPr>
            </a:lvl1pPr>
            <a:lvl5pPr marL="1517613" indent="0">
              <a:buNone/>
              <a:defRPr/>
            </a:lvl5pPr>
          </a:lstStyle>
          <a:p>
            <a:pPr lvl="0"/>
            <a:r>
              <a:rPr lang="en-GB"/>
              <a:t>Dato  //  </a:t>
            </a:r>
            <a:r>
              <a:rPr lang="en-GB" err="1"/>
              <a:t>Ansvarlig</a:t>
            </a:r>
            <a:endParaRPr lang="en-GB"/>
          </a:p>
        </p:txBody>
      </p:sp>
      <p:sp>
        <p:nvSpPr>
          <p:cNvPr id="9" name="Tittel 1">
            <a:extLst>
              <a:ext uri="{FF2B5EF4-FFF2-40B4-BE49-F238E27FC236}">
                <a16:creationId xmlns:a16="http://schemas.microsoft.com/office/drawing/2014/main" id="{604AED8B-6DCE-AD46-8907-CB80A3E9C60F}"/>
              </a:ext>
            </a:extLst>
          </p:cNvPr>
          <p:cNvSpPr>
            <a:spLocks noGrp="1"/>
          </p:cNvSpPr>
          <p:nvPr>
            <p:ph type="ctrTitle" hasCustomPrompt="1"/>
          </p:nvPr>
        </p:nvSpPr>
        <p:spPr>
          <a:xfrm>
            <a:off x="525315" y="2684747"/>
            <a:ext cx="9271829" cy="1396431"/>
          </a:xfrm>
        </p:spPr>
        <p:txBody>
          <a:bodyPr anchor="ctr">
            <a:normAutofit/>
          </a:bodyPr>
          <a:lstStyle>
            <a:lvl1pPr algn="l">
              <a:defRPr sz="3600" b="1">
                <a:solidFill>
                  <a:schemeClr val="bg1"/>
                </a:solidFill>
              </a:defRPr>
            </a:lvl1pPr>
          </a:lstStyle>
          <a:p>
            <a:r>
              <a:rPr lang="nb-NO"/>
              <a:t>Klikk for å redigere tittelen</a:t>
            </a:r>
          </a:p>
        </p:txBody>
      </p:sp>
      <p:sp>
        <p:nvSpPr>
          <p:cNvPr id="10" name="Undertittel 2">
            <a:extLst>
              <a:ext uri="{FF2B5EF4-FFF2-40B4-BE49-F238E27FC236}">
                <a16:creationId xmlns:a16="http://schemas.microsoft.com/office/drawing/2014/main" id="{FF74A066-A61E-B34F-8F56-C94B8EDF62C9}"/>
              </a:ext>
            </a:extLst>
          </p:cNvPr>
          <p:cNvSpPr>
            <a:spLocks noGrp="1"/>
          </p:cNvSpPr>
          <p:nvPr>
            <p:ph type="subTitle" idx="1"/>
          </p:nvPr>
        </p:nvSpPr>
        <p:spPr>
          <a:xfrm>
            <a:off x="525315" y="4173254"/>
            <a:ext cx="8334068" cy="991169"/>
          </a:xfr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b-NO"/>
              <a:t>Klikk for å redigere undertittelstil i malen</a:t>
            </a:r>
          </a:p>
        </p:txBody>
      </p:sp>
      <p:pic>
        <p:nvPicPr>
          <p:cNvPr id="6" name="Grafikk 5">
            <a:extLst>
              <a:ext uri="{FF2B5EF4-FFF2-40B4-BE49-F238E27FC236}">
                <a16:creationId xmlns:a16="http://schemas.microsoft.com/office/drawing/2014/main" id="{AF31CECD-F77C-234C-B70C-F9DF775D63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90"/>
            <a:ext cx="1249283" cy="785839"/>
          </a:xfrm>
          <a:prstGeom prst="rect">
            <a:avLst/>
          </a:prstGeom>
        </p:spPr>
      </p:pic>
    </p:spTree>
    <p:extLst>
      <p:ext uri="{BB962C8B-B14F-4D97-AF65-F5344CB8AC3E}">
        <p14:creationId xmlns:p14="http://schemas.microsoft.com/office/powerpoint/2010/main" val="1829674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Mellomside">
    <p:bg>
      <p:bgPr>
        <a:solidFill>
          <a:schemeClr val="tx2"/>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p:nvPr>
        </p:nvSpPr>
        <p:spPr>
          <a:xfrm>
            <a:off x="844551" y="3540205"/>
            <a:ext cx="10515600" cy="150018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b-NO"/>
              <a:t>Klikk for å redigere tekststiler i malen</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1" y="2032570"/>
            <a:ext cx="9271829" cy="1396431"/>
          </a:xfrm>
        </p:spPr>
        <p:txBody>
          <a:bodyPr anchor="ctr">
            <a:normAutofit/>
          </a:bodyPr>
          <a:lstStyle>
            <a:lvl1pPr algn="l">
              <a:defRPr sz="3600" b="1">
                <a:solidFill>
                  <a:schemeClr val="bg1"/>
                </a:solidFill>
              </a:defRPr>
            </a:lvl1pPr>
          </a:lstStyle>
          <a:p>
            <a:r>
              <a:rPr lang="nb-NO"/>
              <a:t>Klikk for å redigere tittelen</a:t>
            </a:r>
          </a:p>
        </p:txBody>
      </p:sp>
    </p:spTree>
    <p:extLst>
      <p:ext uri="{BB962C8B-B14F-4D97-AF65-F5344CB8AC3E}">
        <p14:creationId xmlns:p14="http://schemas.microsoft.com/office/powerpoint/2010/main" val="1753058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p>
            <a:r>
              <a:rPr lang="nb-NO"/>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9"/>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9"/>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1"/>
            <a:ext cx="4114800"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‹Nº›</a:t>
            </a:fld>
            <a:endParaRPr lang="nb-NO"/>
          </a:p>
        </p:txBody>
      </p:sp>
    </p:spTree>
    <p:extLst>
      <p:ext uri="{BB962C8B-B14F-4D97-AF65-F5344CB8AC3E}">
        <p14:creationId xmlns:p14="http://schemas.microsoft.com/office/powerpoint/2010/main" val="613712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1"/>
            <a:ext cx="4114800" cy="365125"/>
          </a:xfrm>
          <a:prstGeom prst="rect">
            <a:avLst/>
          </a:prstGeom>
        </p:spPr>
        <p:txBody>
          <a:bodyPr/>
          <a:lstStyle/>
          <a:p>
            <a:endParaRPr lang="nb-NO"/>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‹Nº›</a:t>
            </a:fld>
            <a:endParaRPr lang="nb-NO"/>
          </a:p>
        </p:txBody>
      </p:sp>
    </p:spTree>
    <p:extLst>
      <p:ext uri="{BB962C8B-B14F-4D97-AF65-F5344CB8AC3E}">
        <p14:creationId xmlns:p14="http://schemas.microsoft.com/office/powerpoint/2010/main" val="3702594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1"/>
            <a:ext cx="4114800" cy="365125"/>
          </a:xfrm>
          <a:prstGeom prst="rect">
            <a:avLst/>
          </a:prstGeom>
        </p:spPr>
        <p:txBody>
          <a:bodyPr/>
          <a:lstStyle/>
          <a:p>
            <a:endParaRPr lang="nb-NO"/>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‹Nº›</a:t>
            </a:fld>
            <a:endParaRPr lang="nb-NO"/>
          </a:p>
        </p:txBody>
      </p:sp>
    </p:spTree>
    <p:extLst>
      <p:ext uri="{BB962C8B-B14F-4D97-AF65-F5344CB8AC3E}">
        <p14:creationId xmlns:p14="http://schemas.microsoft.com/office/powerpoint/2010/main" val="1553803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med bilde til høyr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950631B-F2CE-490E-AC8A-DBEEF53DE8F1}"/>
              </a:ext>
            </a:extLst>
          </p:cNvPr>
          <p:cNvSpPr/>
          <p:nvPr userDrawn="1"/>
        </p:nvSpPr>
        <p:spPr>
          <a:xfrm>
            <a:off x="6722165" y="0"/>
            <a:ext cx="5469835" cy="6858000"/>
          </a:xfrm>
          <a:prstGeom prst="rect">
            <a:avLst/>
          </a:prstGeom>
          <a:solidFill>
            <a:srgbClr val="E3B0A8"/>
          </a:solidFill>
          <a:ln>
            <a:solidFill>
              <a:srgbClr val="E3B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1" y="1825625"/>
            <a:ext cx="5469835" cy="4351339"/>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1"/>
            <a:ext cx="360902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40" y="6356351"/>
            <a:ext cx="447261" cy="365125"/>
          </a:xfrm>
        </p:spPr>
        <p:txBody>
          <a:bodyPr/>
          <a:lstStyle/>
          <a:p>
            <a:fld id="{95102788-B3AA-6746-B4E5-C52EBB4D0CEE}" type="slidenum">
              <a:rPr lang="nb-NO" smtClean="0"/>
              <a:t>‹Nº›</a:t>
            </a:fld>
            <a:endParaRPr lang="nb-NO"/>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5883965" cy="1072080"/>
          </a:xfrm>
        </p:spPr>
        <p:txBody>
          <a:bodyPr/>
          <a:lstStyle/>
          <a:p>
            <a:r>
              <a:rPr lang="nb-NO"/>
              <a:t>Klikk for å redigere tittelen</a:t>
            </a:r>
          </a:p>
        </p:txBody>
      </p:sp>
    </p:spTree>
    <p:extLst>
      <p:ext uri="{BB962C8B-B14F-4D97-AF65-F5344CB8AC3E}">
        <p14:creationId xmlns:p14="http://schemas.microsoft.com/office/powerpoint/2010/main" val="592892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ekst med bilde til høy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1" y="1825625"/>
            <a:ext cx="5469835" cy="4351339"/>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1"/>
            <a:ext cx="360902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40" y="6356351"/>
            <a:ext cx="447261" cy="365125"/>
          </a:xfrm>
        </p:spPr>
        <p:txBody>
          <a:bodyPr/>
          <a:lstStyle/>
          <a:p>
            <a:fld id="{95102788-B3AA-6746-B4E5-C52EBB4D0CEE}" type="slidenum">
              <a:rPr lang="nb-NO" smtClean="0"/>
              <a:t>‹Nº›</a:t>
            </a:fld>
            <a:endParaRPr lang="nb-NO"/>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5883965" cy="1072080"/>
          </a:xfrm>
        </p:spPr>
        <p:txBody>
          <a:bodyPr/>
          <a:lstStyle/>
          <a:p>
            <a:r>
              <a:rPr lang="nb-NO"/>
              <a:t>Klikk for å redigere tittelen</a:t>
            </a:r>
          </a:p>
        </p:txBody>
      </p:sp>
      <p:sp>
        <p:nvSpPr>
          <p:cNvPr id="10" name="Rektangel 9">
            <a:extLst>
              <a:ext uri="{FF2B5EF4-FFF2-40B4-BE49-F238E27FC236}">
                <a16:creationId xmlns:a16="http://schemas.microsoft.com/office/drawing/2014/main" id="{1BDFF254-3D97-4054-8AA5-8CC14A3C8FFC}"/>
              </a:ext>
            </a:extLst>
          </p:cNvPr>
          <p:cNvSpPr/>
          <p:nvPr userDrawn="1"/>
        </p:nvSpPr>
        <p:spPr>
          <a:xfrm>
            <a:off x="6722165" y="0"/>
            <a:ext cx="5469835" cy="6858000"/>
          </a:xfrm>
          <a:prstGeom prst="rect">
            <a:avLst/>
          </a:prstGeom>
          <a:solidFill>
            <a:srgbClr val="99BDCD"/>
          </a:solidFill>
          <a:ln>
            <a:solidFill>
              <a:srgbClr val="99B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Tree>
    <p:extLst>
      <p:ext uri="{BB962C8B-B14F-4D97-AF65-F5344CB8AC3E}">
        <p14:creationId xmlns:p14="http://schemas.microsoft.com/office/powerpoint/2010/main" val="3228792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ekst med bilde til høyre">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87F87C9B-004D-4C0E-868E-3F411ACABD07}"/>
              </a:ext>
            </a:extLst>
          </p:cNvPr>
          <p:cNvSpPr/>
          <p:nvPr userDrawn="1"/>
        </p:nvSpPr>
        <p:spPr>
          <a:xfrm>
            <a:off x="6722165" y="0"/>
            <a:ext cx="5469835" cy="6858000"/>
          </a:xfrm>
          <a:prstGeom prst="rect">
            <a:avLst/>
          </a:prstGeom>
          <a:solidFill>
            <a:srgbClr val="9BD0B0"/>
          </a:solidFill>
          <a:ln>
            <a:solidFill>
              <a:srgbClr val="9BD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1" y="1825625"/>
            <a:ext cx="5469835" cy="4351339"/>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1"/>
            <a:ext cx="360902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40" y="6356351"/>
            <a:ext cx="447261" cy="365125"/>
          </a:xfrm>
        </p:spPr>
        <p:txBody>
          <a:bodyPr/>
          <a:lstStyle/>
          <a:p>
            <a:fld id="{95102788-B3AA-6746-B4E5-C52EBB4D0CEE}" type="slidenum">
              <a:rPr lang="nb-NO" smtClean="0"/>
              <a:t>‹Nº›</a:t>
            </a:fld>
            <a:endParaRPr lang="nb-NO"/>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5883965" cy="1072080"/>
          </a:xfrm>
        </p:spPr>
        <p:txBody>
          <a:bodyPr/>
          <a:lstStyle/>
          <a:p>
            <a:r>
              <a:rPr lang="nb-NO"/>
              <a:t>Klikk for å redigere tittelen</a:t>
            </a:r>
          </a:p>
        </p:txBody>
      </p:sp>
    </p:spTree>
    <p:extLst>
      <p:ext uri="{BB962C8B-B14F-4D97-AF65-F5344CB8AC3E}">
        <p14:creationId xmlns:p14="http://schemas.microsoft.com/office/powerpoint/2010/main" val="1097825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Tekst med bilde til venstr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368D150-EFC2-4204-AB2F-BAFA3C976CA4}"/>
              </a:ext>
            </a:extLst>
          </p:cNvPr>
          <p:cNvSpPr/>
          <p:nvPr userDrawn="1"/>
        </p:nvSpPr>
        <p:spPr>
          <a:xfrm>
            <a:off x="0" y="2"/>
            <a:ext cx="4972595" cy="6857999"/>
          </a:xfrm>
          <a:prstGeom prst="rect">
            <a:avLst/>
          </a:prstGeom>
          <a:solidFill>
            <a:srgbClr val="E3B0A8"/>
          </a:solidFill>
          <a:ln>
            <a:solidFill>
              <a:srgbClr val="E3B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5373191" y="1825625"/>
            <a:ext cx="5970672" cy="4351339"/>
          </a:xfrm>
        </p:spPr>
        <p:txBody>
          <a:bodyPr/>
          <a:lstStyle>
            <a:lvl1pPr>
              <a:buClrTx/>
              <a:defRPr/>
            </a:lvl1pPr>
            <a:lvl2pPr>
              <a:buClrTx/>
              <a:defRPr/>
            </a:lvl2pPr>
            <a:lvl3pPr>
              <a:buClrTx/>
              <a:defRPr/>
            </a:lvl3pPr>
            <a:lvl4pPr>
              <a:buClrTx/>
              <a:defRPr/>
            </a:lvl4pPr>
            <a:lvl5pPr>
              <a:buClrTx/>
              <a:defRPr/>
            </a:lvl5p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2" y="6356351"/>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1"/>
            <a:ext cx="360902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1"/>
            <a:ext cx="447261" cy="365125"/>
          </a:xfrm>
        </p:spPr>
        <p:txBody>
          <a:bodyPr/>
          <a:lstStyle/>
          <a:p>
            <a:fld id="{95102788-B3AA-6746-B4E5-C52EBB4D0CEE}" type="slidenum">
              <a:rPr lang="nb-NO" smtClean="0"/>
              <a:t>‹Nº›</a:t>
            </a:fld>
            <a:endParaRPr lang="nb-NO"/>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5373191" y="482400"/>
            <a:ext cx="5970671" cy="1072080"/>
          </a:xfrm>
        </p:spPr>
        <p:txBody>
          <a:bodyPr/>
          <a:lstStyle>
            <a:lvl1pPr>
              <a:defRPr>
                <a:solidFill>
                  <a:schemeClr val="tx1"/>
                </a:solidFill>
              </a:defRPr>
            </a:lvl1pPr>
          </a:lstStyle>
          <a:p>
            <a:r>
              <a:rPr lang="nb-NO"/>
              <a:t>Klikk for å redigere tittelen</a:t>
            </a:r>
          </a:p>
        </p:txBody>
      </p:sp>
    </p:spTree>
    <p:extLst>
      <p:ext uri="{BB962C8B-B14F-4D97-AF65-F5344CB8AC3E}">
        <p14:creationId xmlns:p14="http://schemas.microsoft.com/office/powerpoint/2010/main" val="64799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uten bilde">
    <p:bg>
      <p:bgPr>
        <a:solidFill>
          <a:srgbClr val="0C5472"/>
        </a:solidFill>
        <a:effectLst/>
      </p:bgPr>
    </p:bg>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A29CA91F-E19A-D84E-BDCE-60610D23E645}"/>
              </a:ext>
            </a:extLst>
          </p:cNvPr>
          <p:cNvSpPr>
            <a:spLocks noGrp="1"/>
          </p:cNvSpPr>
          <p:nvPr>
            <p:ph type="body" sz="quarter" idx="12" hasCustomPrompt="1"/>
          </p:nvPr>
        </p:nvSpPr>
        <p:spPr>
          <a:xfrm>
            <a:off x="525314" y="6193407"/>
            <a:ext cx="5062686" cy="431800"/>
          </a:xfrm>
        </p:spPr>
        <p:txBody>
          <a:bodyPr anchor="b"/>
          <a:lstStyle>
            <a:lvl1pPr marL="0" indent="0">
              <a:buNone/>
              <a:defRPr sz="1400">
                <a:solidFill>
                  <a:schemeClr val="bg1"/>
                </a:solidFill>
              </a:defRPr>
            </a:lvl1pPr>
            <a:lvl5pPr marL="1517650" indent="0">
              <a:buNone/>
              <a:defRPr/>
            </a:lvl5pPr>
          </a:lstStyle>
          <a:p>
            <a:pPr lvl="0"/>
            <a:r>
              <a:rPr lang="en-GB"/>
              <a:t>Dato  //  </a:t>
            </a:r>
            <a:r>
              <a:rPr lang="en-GB" err="1"/>
              <a:t>Ansvarlig</a:t>
            </a:r>
            <a:endParaRPr lang="en-GB"/>
          </a:p>
        </p:txBody>
      </p:sp>
      <p:sp>
        <p:nvSpPr>
          <p:cNvPr id="9" name="Tittel 1">
            <a:extLst>
              <a:ext uri="{FF2B5EF4-FFF2-40B4-BE49-F238E27FC236}">
                <a16:creationId xmlns:a16="http://schemas.microsoft.com/office/drawing/2014/main" id="{604AED8B-6DCE-AD46-8907-CB80A3E9C60F}"/>
              </a:ext>
            </a:extLst>
          </p:cNvPr>
          <p:cNvSpPr>
            <a:spLocks noGrp="1"/>
          </p:cNvSpPr>
          <p:nvPr>
            <p:ph type="ctrTitle" hasCustomPrompt="1"/>
          </p:nvPr>
        </p:nvSpPr>
        <p:spPr>
          <a:xfrm>
            <a:off x="525314" y="2684746"/>
            <a:ext cx="9271829" cy="1396431"/>
          </a:xfrm>
        </p:spPr>
        <p:txBody>
          <a:bodyPr anchor="ctr">
            <a:normAutofit/>
          </a:bodyPr>
          <a:lstStyle>
            <a:lvl1pPr algn="l">
              <a:defRPr sz="3600" b="1">
                <a:solidFill>
                  <a:schemeClr val="bg1"/>
                </a:solidFill>
              </a:defRPr>
            </a:lvl1pPr>
          </a:lstStyle>
          <a:p>
            <a:r>
              <a:rPr lang="nb-NO"/>
              <a:t>Klikk for å redigere tittelen</a:t>
            </a:r>
          </a:p>
        </p:txBody>
      </p:sp>
      <p:sp>
        <p:nvSpPr>
          <p:cNvPr id="10" name="Undertittel 2">
            <a:extLst>
              <a:ext uri="{FF2B5EF4-FFF2-40B4-BE49-F238E27FC236}">
                <a16:creationId xmlns:a16="http://schemas.microsoft.com/office/drawing/2014/main" id="{FF74A066-A61E-B34F-8F56-C94B8EDF62C9}"/>
              </a:ext>
            </a:extLst>
          </p:cNvPr>
          <p:cNvSpPr>
            <a:spLocks noGrp="1"/>
          </p:cNvSpPr>
          <p:nvPr>
            <p:ph type="subTitle" idx="1"/>
          </p:nvPr>
        </p:nvSpPr>
        <p:spPr>
          <a:xfrm>
            <a:off x="525315" y="4173253"/>
            <a:ext cx="8334068" cy="9911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pic>
        <p:nvPicPr>
          <p:cNvPr id="6" name="Grafikk 5">
            <a:extLst>
              <a:ext uri="{FF2B5EF4-FFF2-40B4-BE49-F238E27FC236}">
                <a16:creationId xmlns:a16="http://schemas.microsoft.com/office/drawing/2014/main" id="{92599F80-A1FF-3942-A0DE-0C139B79502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6033" y="1089788"/>
            <a:ext cx="1249282" cy="785839"/>
          </a:xfrm>
          <a:prstGeom prst="rect">
            <a:avLst/>
          </a:prstGeom>
        </p:spPr>
      </p:pic>
    </p:spTree>
    <p:extLst>
      <p:ext uri="{BB962C8B-B14F-4D97-AF65-F5344CB8AC3E}">
        <p14:creationId xmlns:p14="http://schemas.microsoft.com/office/powerpoint/2010/main" val="3603299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5373191" y="1825625"/>
            <a:ext cx="5970672" cy="4351339"/>
          </a:xfrm>
        </p:spPr>
        <p:txBody>
          <a:bodyPr/>
          <a:lstStyle>
            <a:lvl1pPr>
              <a:buClrTx/>
              <a:defRPr/>
            </a:lvl1pPr>
            <a:lvl2pPr>
              <a:buClrTx/>
              <a:defRPr/>
            </a:lvl2pPr>
            <a:lvl3pPr>
              <a:buClrTx/>
              <a:defRPr/>
            </a:lvl3pPr>
            <a:lvl4pPr>
              <a:buClrTx/>
              <a:defRPr/>
            </a:lvl4pPr>
            <a:lvl5pPr>
              <a:buClrTx/>
              <a:defRPr/>
            </a:lvl5p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2" y="6356351"/>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1"/>
            <a:ext cx="360902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1"/>
            <a:ext cx="447261" cy="365125"/>
          </a:xfrm>
        </p:spPr>
        <p:txBody>
          <a:bodyPr/>
          <a:lstStyle/>
          <a:p>
            <a:fld id="{95102788-B3AA-6746-B4E5-C52EBB4D0CEE}" type="slidenum">
              <a:rPr lang="nb-NO" smtClean="0"/>
              <a:t>‹Nº›</a:t>
            </a:fld>
            <a:endParaRPr lang="nb-NO"/>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5373191" y="482400"/>
            <a:ext cx="5970671" cy="1072080"/>
          </a:xfrm>
        </p:spPr>
        <p:txBody>
          <a:bodyPr/>
          <a:lstStyle>
            <a:lvl1pPr>
              <a:defRPr>
                <a:solidFill>
                  <a:schemeClr val="tx1"/>
                </a:solidFill>
              </a:defRPr>
            </a:lvl1pPr>
          </a:lstStyle>
          <a:p>
            <a:r>
              <a:rPr lang="nb-NO"/>
              <a:t>Klikk for å redigere tittelen</a:t>
            </a:r>
          </a:p>
        </p:txBody>
      </p:sp>
      <p:sp>
        <p:nvSpPr>
          <p:cNvPr id="11" name="Rektangel 10">
            <a:extLst>
              <a:ext uri="{FF2B5EF4-FFF2-40B4-BE49-F238E27FC236}">
                <a16:creationId xmlns:a16="http://schemas.microsoft.com/office/drawing/2014/main" id="{60D45D7D-4964-4F49-92B7-2ABECD5B5824}"/>
              </a:ext>
            </a:extLst>
          </p:cNvPr>
          <p:cNvSpPr/>
          <p:nvPr userDrawn="1"/>
        </p:nvSpPr>
        <p:spPr>
          <a:xfrm>
            <a:off x="0" y="2"/>
            <a:ext cx="4972595" cy="6857999"/>
          </a:xfrm>
          <a:prstGeom prst="rect">
            <a:avLst/>
          </a:prstGeom>
          <a:solidFill>
            <a:srgbClr val="99BDCD"/>
          </a:solidFill>
          <a:ln>
            <a:solidFill>
              <a:srgbClr val="99BD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Tree>
    <p:extLst>
      <p:ext uri="{BB962C8B-B14F-4D97-AF65-F5344CB8AC3E}">
        <p14:creationId xmlns:p14="http://schemas.microsoft.com/office/powerpoint/2010/main" val="2205646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5373191" y="1825625"/>
            <a:ext cx="5970672" cy="4351339"/>
          </a:xfrm>
        </p:spPr>
        <p:txBody>
          <a:bodyPr/>
          <a:lstStyle>
            <a:lvl1pPr>
              <a:buClrTx/>
              <a:defRPr/>
            </a:lvl1pPr>
            <a:lvl2pPr>
              <a:buClrTx/>
              <a:defRPr/>
            </a:lvl2pPr>
            <a:lvl3pPr>
              <a:buClrTx/>
              <a:defRPr/>
            </a:lvl3pPr>
            <a:lvl4pPr>
              <a:buClrTx/>
              <a:defRPr/>
            </a:lvl4pPr>
            <a:lvl5pPr>
              <a:buClrTx/>
              <a:defRPr/>
            </a:lvl5p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2" y="6356351"/>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1"/>
            <a:ext cx="360902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1"/>
            <a:ext cx="447261" cy="365125"/>
          </a:xfrm>
        </p:spPr>
        <p:txBody>
          <a:bodyPr/>
          <a:lstStyle/>
          <a:p>
            <a:fld id="{95102788-B3AA-6746-B4E5-C52EBB4D0CEE}" type="slidenum">
              <a:rPr lang="nb-NO" smtClean="0"/>
              <a:t>‹Nº›</a:t>
            </a:fld>
            <a:endParaRPr lang="nb-NO"/>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5373191" y="482400"/>
            <a:ext cx="5970671" cy="1072080"/>
          </a:xfrm>
        </p:spPr>
        <p:txBody>
          <a:bodyPr/>
          <a:lstStyle>
            <a:lvl1pPr>
              <a:defRPr>
                <a:solidFill>
                  <a:schemeClr val="tx1"/>
                </a:solidFill>
              </a:defRPr>
            </a:lvl1pPr>
          </a:lstStyle>
          <a:p>
            <a:r>
              <a:rPr lang="nb-NO"/>
              <a:t>Klikk for å redigere tittelen</a:t>
            </a:r>
          </a:p>
        </p:txBody>
      </p:sp>
      <p:sp>
        <p:nvSpPr>
          <p:cNvPr id="10" name="Rektangel 9">
            <a:extLst>
              <a:ext uri="{FF2B5EF4-FFF2-40B4-BE49-F238E27FC236}">
                <a16:creationId xmlns:a16="http://schemas.microsoft.com/office/drawing/2014/main" id="{247141EC-0F68-4FAA-BE3E-AB5564228781}"/>
              </a:ext>
            </a:extLst>
          </p:cNvPr>
          <p:cNvSpPr/>
          <p:nvPr userDrawn="1"/>
        </p:nvSpPr>
        <p:spPr>
          <a:xfrm>
            <a:off x="0" y="2"/>
            <a:ext cx="4972595" cy="6857999"/>
          </a:xfrm>
          <a:prstGeom prst="rect">
            <a:avLst/>
          </a:prstGeom>
          <a:solidFill>
            <a:srgbClr val="9BD0B0"/>
          </a:solidFill>
          <a:ln>
            <a:solidFill>
              <a:srgbClr val="9BD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Tree>
    <p:extLst>
      <p:ext uri="{BB962C8B-B14F-4D97-AF65-F5344CB8AC3E}">
        <p14:creationId xmlns:p14="http://schemas.microsoft.com/office/powerpoint/2010/main" val="3844050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Kun tittel">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lvl1pPr>
              <a:defRPr>
                <a:solidFill>
                  <a:schemeClr val="bg1"/>
                </a:solidFill>
              </a:defRPr>
            </a:lvl1pPr>
          </a:lstStyle>
          <a:p>
            <a:r>
              <a:rPr lang="nb-NO"/>
              <a:t>Innhold</a:t>
            </a:r>
          </a:p>
        </p:txBody>
      </p:sp>
      <p:sp>
        <p:nvSpPr>
          <p:cNvPr id="11" name="Ellipse 10">
            <a:extLst>
              <a:ext uri="{FF2B5EF4-FFF2-40B4-BE49-F238E27FC236}">
                <a16:creationId xmlns:a16="http://schemas.microsoft.com/office/drawing/2014/main" id="{27C161CF-0503-4DB4-AC52-495DA27E45C6}"/>
              </a:ext>
            </a:extLst>
          </p:cNvPr>
          <p:cNvSpPr/>
          <p:nvPr userDrawn="1"/>
        </p:nvSpPr>
        <p:spPr>
          <a:xfrm>
            <a:off x="770160" y="2145728"/>
            <a:ext cx="504000" cy="50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2" name="Ellipse 11">
            <a:extLst>
              <a:ext uri="{FF2B5EF4-FFF2-40B4-BE49-F238E27FC236}">
                <a16:creationId xmlns:a16="http://schemas.microsoft.com/office/drawing/2014/main" id="{0B992931-DB9A-4907-87B5-4E74B83C2FD0}"/>
              </a:ext>
            </a:extLst>
          </p:cNvPr>
          <p:cNvSpPr/>
          <p:nvPr userDrawn="1"/>
        </p:nvSpPr>
        <p:spPr>
          <a:xfrm>
            <a:off x="770160" y="2756852"/>
            <a:ext cx="504000" cy="50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3" name="Ellipse 12">
            <a:extLst>
              <a:ext uri="{FF2B5EF4-FFF2-40B4-BE49-F238E27FC236}">
                <a16:creationId xmlns:a16="http://schemas.microsoft.com/office/drawing/2014/main" id="{9E2F4ABA-A1FD-451C-AE6F-83F5A1742865}"/>
              </a:ext>
            </a:extLst>
          </p:cNvPr>
          <p:cNvSpPr/>
          <p:nvPr userDrawn="1"/>
        </p:nvSpPr>
        <p:spPr>
          <a:xfrm>
            <a:off x="770160" y="3367976"/>
            <a:ext cx="504000" cy="50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4" name="Ellipse 13">
            <a:extLst>
              <a:ext uri="{FF2B5EF4-FFF2-40B4-BE49-F238E27FC236}">
                <a16:creationId xmlns:a16="http://schemas.microsoft.com/office/drawing/2014/main" id="{0650A269-A61B-405E-BFC9-5FE288B6DD8A}"/>
              </a:ext>
            </a:extLst>
          </p:cNvPr>
          <p:cNvSpPr/>
          <p:nvPr userDrawn="1"/>
        </p:nvSpPr>
        <p:spPr>
          <a:xfrm>
            <a:off x="770160" y="3979100"/>
            <a:ext cx="504000" cy="50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6" name="Ellipse 15">
            <a:extLst>
              <a:ext uri="{FF2B5EF4-FFF2-40B4-BE49-F238E27FC236}">
                <a16:creationId xmlns:a16="http://schemas.microsoft.com/office/drawing/2014/main" id="{365B916E-1416-4E64-A4D5-F1B6139D942C}"/>
              </a:ext>
            </a:extLst>
          </p:cNvPr>
          <p:cNvSpPr/>
          <p:nvPr userDrawn="1"/>
        </p:nvSpPr>
        <p:spPr>
          <a:xfrm>
            <a:off x="770160" y="4590224"/>
            <a:ext cx="504000" cy="50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7" name="Ellipse 16">
            <a:extLst>
              <a:ext uri="{FF2B5EF4-FFF2-40B4-BE49-F238E27FC236}">
                <a16:creationId xmlns:a16="http://schemas.microsoft.com/office/drawing/2014/main" id="{740A10F5-F87F-4A0C-9871-97603F97823A}"/>
              </a:ext>
            </a:extLst>
          </p:cNvPr>
          <p:cNvSpPr/>
          <p:nvPr userDrawn="1"/>
        </p:nvSpPr>
        <p:spPr>
          <a:xfrm>
            <a:off x="770160" y="5201348"/>
            <a:ext cx="504000" cy="50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0" name="Plassholder for innhold 9">
            <a:extLst>
              <a:ext uri="{FF2B5EF4-FFF2-40B4-BE49-F238E27FC236}">
                <a16:creationId xmlns:a16="http://schemas.microsoft.com/office/drawing/2014/main" id="{DAE0F094-ECA4-4237-9997-06136EF27285}"/>
              </a:ext>
            </a:extLst>
          </p:cNvPr>
          <p:cNvSpPr>
            <a:spLocks noGrp="1"/>
          </p:cNvSpPr>
          <p:nvPr>
            <p:ph sz="quarter" idx="10" hasCustomPrompt="1"/>
          </p:nvPr>
        </p:nvSpPr>
        <p:spPr>
          <a:xfrm>
            <a:off x="838200" y="2170113"/>
            <a:ext cx="10515600" cy="3608387"/>
          </a:xfrm>
        </p:spPr>
        <p:txBody>
          <a:bodyPr/>
          <a:lstStyle>
            <a:lvl1pPr marL="514338" indent="-514338">
              <a:spcBef>
                <a:spcPts val="1800"/>
              </a:spcBef>
              <a:buClr>
                <a:schemeClr val="tx1"/>
              </a:buClr>
              <a:buFont typeface="+mj-lt"/>
              <a:buAutoNum type="arabicPeriod"/>
              <a:defRPr>
                <a:solidFill>
                  <a:schemeClr val="bg1"/>
                </a:solidFill>
              </a:defRPr>
            </a:lvl1pPr>
            <a:lvl2pPr marL="914377" indent="-457189">
              <a:buClr>
                <a:schemeClr val="bg1"/>
              </a:buClr>
              <a:buFont typeface="+mj-lt"/>
              <a:buAutoNum type="arabicPeriod"/>
              <a:defRPr>
                <a:solidFill>
                  <a:schemeClr val="bg1"/>
                </a:solidFill>
              </a:defRPr>
            </a:lvl2pPr>
            <a:lvl3pPr marL="1371566" indent="-457189">
              <a:buClr>
                <a:schemeClr val="bg1"/>
              </a:buClr>
              <a:buFont typeface="+mj-lt"/>
              <a:buAutoNum type="arabicPeriod"/>
              <a:defRPr>
                <a:solidFill>
                  <a:schemeClr val="bg1"/>
                </a:solidFill>
              </a:defRPr>
            </a:lvl3pPr>
            <a:lvl4pPr marL="1714457" indent="-342891">
              <a:buClr>
                <a:schemeClr val="bg1"/>
              </a:buClr>
              <a:buFont typeface="+mj-lt"/>
              <a:buAutoNum type="arabicPeriod"/>
              <a:defRPr>
                <a:solidFill>
                  <a:schemeClr val="bg1"/>
                </a:solidFill>
              </a:defRPr>
            </a:lvl4pPr>
            <a:lvl5pPr marL="2171646" indent="-342891">
              <a:buClr>
                <a:schemeClr val="bg1"/>
              </a:buClr>
              <a:buFont typeface="+mj-lt"/>
              <a:buAutoNum type="arabicPeriod"/>
              <a:defRPr>
                <a:solidFill>
                  <a:schemeClr val="bg1"/>
                </a:solidFill>
              </a:defRPr>
            </a:lvl5pPr>
          </a:lstStyle>
          <a:p>
            <a:pPr lvl="0"/>
            <a:r>
              <a:rPr lang="nb-NO"/>
              <a:t>Tekst</a:t>
            </a:r>
          </a:p>
        </p:txBody>
      </p:sp>
    </p:spTree>
    <p:extLst>
      <p:ext uri="{BB962C8B-B14F-4D97-AF65-F5344CB8AC3E}">
        <p14:creationId xmlns:p14="http://schemas.microsoft.com/office/powerpoint/2010/main" val="19878159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med sirk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id="{9630795E-AD26-E64A-9C79-FA3F9BB4963A}"/>
              </a:ext>
            </a:extLst>
          </p:cNvPr>
          <p:cNvSpPr>
            <a:spLocks noGrp="1"/>
          </p:cNvSpPr>
          <p:nvPr>
            <p:ph type="ftr" sz="quarter" idx="11"/>
          </p:nvPr>
        </p:nvSpPr>
        <p:spPr>
          <a:xfrm>
            <a:off x="1765790" y="6356351"/>
            <a:ext cx="3466263"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B1F69FF2-4FB1-3544-9B7F-A00D9E4C1A74}"/>
              </a:ext>
            </a:extLst>
          </p:cNvPr>
          <p:cNvSpPr>
            <a:spLocks noGrp="1"/>
          </p:cNvSpPr>
          <p:nvPr>
            <p:ph type="sldNum" sz="quarter" idx="12"/>
          </p:nvPr>
        </p:nvSpPr>
        <p:spPr>
          <a:xfrm>
            <a:off x="5418421" y="6356351"/>
            <a:ext cx="741600" cy="365125"/>
          </a:xfrm>
        </p:spPr>
        <p:txBody>
          <a:bodyPr/>
          <a:lstStyle/>
          <a:p>
            <a:fld id="{95102788-B3AA-6746-B4E5-C52EBB4D0CEE}" type="slidenum">
              <a:rPr lang="nb-NO" smtClean="0"/>
              <a:t>‹Nº›</a:t>
            </a:fld>
            <a:endParaRPr lang="nb-NO"/>
          </a:p>
        </p:txBody>
      </p:sp>
      <p:sp>
        <p:nvSpPr>
          <p:cNvPr id="9" name="Plassholder for bilde 5">
            <a:extLst>
              <a:ext uri="{FF2B5EF4-FFF2-40B4-BE49-F238E27FC236}">
                <a16:creationId xmlns:a16="http://schemas.microsoft.com/office/drawing/2014/main" id="{701CE543-F5B4-D84C-A6FC-FAFF3D0AAFC3}"/>
              </a:ext>
            </a:extLst>
          </p:cNvPr>
          <p:cNvSpPr>
            <a:spLocks noGrp="1" noChangeAspect="1"/>
          </p:cNvSpPr>
          <p:nvPr>
            <p:ph type="pic" sz="quarter" idx="13"/>
          </p:nvPr>
        </p:nvSpPr>
        <p:spPr>
          <a:xfrm>
            <a:off x="5973237" y="602647"/>
            <a:ext cx="5652707" cy="5652707"/>
          </a:xfrm>
          <a:prstGeom prst="ellipse">
            <a:avLst/>
          </a:prstGeom>
          <a:solidFill>
            <a:schemeClr val="bg2"/>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8" name="Plassholder for innhold 2">
            <a:extLst>
              <a:ext uri="{FF2B5EF4-FFF2-40B4-BE49-F238E27FC236}">
                <a16:creationId xmlns:a16="http://schemas.microsoft.com/office/drawing/2014/main" id="{6300D294-78C3-134A-B8DB-F895410ECD2E}"/>
              </a:ext>
            </a:extLst>
          </p:cNvPr>
          <p:cNvSpPr>
            <a:spLocks noGrp="1"/>
          </p:cNvSpPr>
          <p:nvPr>
            <p:ph idx="1" hasCustomPrompt="1"/>
          </p:nvPr>
        </p:nvSpPr>
        <p:spPr>
          <a:xfrm>
            <a:off x="838200" y="1825625"/>
            <a:ext cx="4951021" cy="4351339"/>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10" name="Tittel 1">
            <a:extLst>
              <a:ext uri="{FF2B5EF4-FFF2-40B4-BE49-F238E27FC236}">
                <a16:creationId xmlns:a16="http://schemas.microsoft.com/office/drawing/2014/main" id="{FE2CAD38-4FD8-5D47-94F7-E677546BBB25}"/>
              </a:ext>
            </a:extLst>
          </p:cNvPr>
          <p:cNvSpPr>
            <a:spLocks noGrp="1"/>
          </p:cNvSpPr>
          <p:nvPr>
            <p:ph type="title" hasCustomPrompt="1"/>
          </p:nvPr>
        </p:nvSpPr>
        <p:spPr>
          <a:xfrm>
            <a:off x="838201" y="482400"/>
            <a:ext cx="5533571" cy="1072080"/>
          </a:xfrm>
        </p:spPr>
        <p:txBody>
          <a:bodyPr/>
          <a:lstStyle/>
          <a:p>
            <a:r>
              <a:rPr lang="nb-NO"/>
              <a:t>Klikk for å redigere tittelen</a:t>
            </a:r>
          </a:p>
        </p:txBody>
      </p:sp>
    </p:spTree>
    <p:extLst>
      <p:ext uri="{BB962C8B-B14F-4D97-AF65-F5344CB8AC3E}">
        <p14:creationId xmlns:p14="http://schemas.microsoft.com/office/powerpoint/2010/main" val="555551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rkl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69CFF4-987B-5A43-8582-31F67145E3E1}"/>
              </a:ext>
            </a:extLst>
          </p:cNvPr>
          <p:cNvSpPr>
            <a:spLocks noGrp="1"/>
          </p:cNvSpPr>
          <p:nvPr>
            <p:ph type="title"/>
          </p:nvPr>
        </p:nvSpPr>
        <p:spPr/>
        <p:txBody>
          <a:bodyPr/>
          <a:lstStyle/>
          <a:p>
            <a:r>
              <a:rPr lang="nb-NO"/>
              <a:t>Klikk for å redigere tittelstil</a:t>
            </a:r>
          </a:p>
        </p:txBody>
      </p:sp>
      <p:sp>
        <p:nvSpPr>
          <p:cNvPr id="3" name="Plassholder for lysbildenummer 2">
            <a:extLst>
              <a:ext uri="{FF2B5EF4-FFF2-40B4-BE49-F238E27FC236}">
                <a16:creationId xmlns:a16="http://schemas.microsoft.com/office/drawing/2014/main" id="{E9603651-05EC-6948-B335-00924944B6CC}"/>
              </a:ext>
            </a:extLst>
          </p:cNvPr>
          <p:cNvSpPr>
            <a:spLocks noGrp="1"/>
          </p:cNvSpPr>
          <p:nvPr>
            <p:ph type="sldNum" sz="quarter" idx="10"/>
          </p:nvPr>
        </p:nvSpPr>
        <p:spPr/>
        <p:txBody>
          <a:bodyPr/>
          <a:lstStyle/>
          <a:p>
            <a:fld id="{95102788-B3AA-6746-B4E5-C52EBB4D0CEE}" type="slidenum">
              <a:rPr lang="nb-NO" smtClean="0"/>
              <a:pPr/>
              <a:t>‹Nº›</a:t>
            </a:fld>
            <a:endParaRPr lang="nb-NO"/>
          </a:p>
        </p:txBody>
      </p:sp>
      <p:sp>
        <p:nvSpPr>
          <p:cNvPr id="4" name="Plassholder for bunntekst 3">
            <a:extLst>
              <a:ext uri="{FF2B5EF4-FFF2-40B4-BE49-F238E27FC236}">
                <a16:creationId xmlns:a16="http://schemas.microsoft.com/office/drawing/2014/main" id="{CDCE326E-B227-394D-A659-399CE735CEE6}"/>
              </a:ext>
            </a:extLst>
          </p:cNvPr>
          <p:cNvSpPr>
            <a:spLocks noGrp="1"/>
          </p:cNvSpPr>
          <p:nvPr>
            <p:ph type="ftr" sz="quarter" idx="11"/>
          </p:nvPr>
        </p:nvSpPr>
        <p:spPr/>
        <p:txBody>
          <a:bodyPr/>
          <a:lstStyle/>
          <a:p>
            <a:endParaRPr lang="nb-NO"/>
          </a:p>
        </p:txBody>
      </p:sp>
      <p:sp>
        <p:nvSpPr>
          <p:cNvPr id="5" name="Plassholder for bilde 5">
            <a:extLst>
              <a:ext uri="{FF2B5EF4-FFF2-40B4-BE49-F238E27FC236}">
                <a16:creationId xmlns:a16="http://schemas.microsoft.com/office/drawing/2014/main" id="{643807C2-292F-894E-874A-C85D7E9D69AA}"/>
              </a:ext>
            </a:extLst>
          </p:cNvPr>
          <p:cNvSpPr>
            <a:spLocks noGrp="1" noChangeAspect="1"/>
          </p:cNvSpPr>
          <p:nvPr>
            <p:ph type="pic" sz="quarter" idx="12"/>
          </p:nvPr>
        </p:nvSpPr>
        <p:spPr>
          <a:xfrm>
            <a:off x="838201" y="1829346"/>
            <a:ext cx="3147583" cy="3147583"/>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6" name="Plassholder for bilde 5">
            <a:extLst>
              <a:ext uri="{FF2B5EF4-FFF2-40B4-BE49-F238E27FC236}">
                <a16:creationId xmlns:a16="http://schemas.microsoft.com/office/drawing/2014/main" id="{5324C5C5-907C-D34E-836F-29B532757AD4}"/>
              </a:ext>
            </a:extLst>
          </p:cNvPr>
          <p:cNvSpPr>
            <a:spLocks noGrp="1" noChangeAspect="1"/>
          </p:cNvSpPr>
          <p:nvPr>
            <p:ph type="pic" sz="quarter" idx="27"/>
          </p:nvPr>
        </p:nvSpPr>
        <p:spPr>
          <a:xfrm>
            <a:off x="4518119" y="1829346"/>
            <a:ext cx="3147583" cy="3147583"/>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7" name="Plassholder for bilde 5">
            <a:extLst>
              <a:ext uri="{FF2B5EF4-FFF2-40B4-BE49-F238E27FC236}">
                <a16:creationId xmlns:a16="http://schemas.microsoft.com/office/drawing/2014/main" id="{BA339474-4310-4E4C-8300-B9375051CA40}"/>
              </a:ext>
            </a:extLst>
          </p:cNvPr>
          <p:cNvSpPr>
            <a:spLocks noGrp="1" noChangeAspect="1"/>
          </p:cNvSpPr>
          <p:nvPr>
            <p:ph type="pic" sz="quarter" idx="28"/>
          </p:nvPr>
        </p:nvSpPr>
        <p:spPr>
          <a:xfrm>
            <a:off x="8206218" y="1829346"/>
            <a:ext cx="3147583" cy="3147583"/>
          </a:xfrm>
          <a:prstGeom prst="ellipse">
            <a:avLst/>
          </a:prstGeom>
          <a:solidFill>
            <a:schemeClr val="bg2"/>
          </a:solidFill>
        </p:spPr>
        <p:txBody>
          <a:bodyPr anchor="ctr" anchorCtr="0"/>
          <a:lstStyle>
            <a:lvl1pPr marL="0" indent="0" algn="ctr">
              <a:spcBef>
                <a:spcPts val="800"/>
              </a:spcBef>
              <a:buClr>
                <a:schemeClr val="accent3"/>
              </a:buClr>
              <a:buSzPct val="100000"/>
              <a:buFont typeface="Arial" panose="020B0604020202020204" pitchFamily="34" charset="0"/>
              <a:buNone/>
              <a:defRPr sz="16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0" name="Plassholder for tekst 2">
            <a:extLst>
              <a:ext uri="{FF2B5EF4-FFF2-40B4-BE49-F238E27FC236}">
                <a16:creationId xmlns:a16="http://schemas.microsoft.com/office/drawing/2014/main" id="{3420036C-1838-DE4A-BADD-245630D31E50}"/>
              </a:ext>
            </a:extLst>
          </p:cNvPr>
          <p:cNvSpPr>
            <a:spLocks noGrp="1"/>
          </p:cNvSpPr>
          <p:nvPr>
            <p:ph type="body" sz="quarter" idx="33"/>
          </p:nvPr>
        </p:nvSpPr>
        <p:spPr>
          <a:xfrm>
            <a:off x="8080586" y="5161212"/>
            <a:ext cx="3398852" cy="963603"/>
          </a:xfrm>
        </p:spPr>
        <p:txBody>
          <a:bodyPr lIns="0" tIns="0" rIns="0" bIns="0" anchor="ctr">
            <a:noAutofit/>
          </a:bodyPr>
          <a:lstStyle>
            <a:lvl1pPr marL="35999"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1" name="Plassholder for tekst 2">
            <a:extLst>
              <a:ext uri="{FF2B5EF4-FFF2-40B4-BE49-F238E27FC236}">
                <a16:creationId xmlns:a16="http://schemas.microsoft.com/office/drawing/2014/main" id="{94BB1344-2B8D-6C4F-AF3C-799F28132DC6}"/>
              </a:ext>
            </a:extLst>
          </p:cNvPr>
          <p:cNvSpPr>
            <a:spLocks noGrp="1"/>
          </p:cNvSpPr>
          <p:nvPr>
            <p:ph type="body" sz="quarter" idx="34"/>
          </p:nvPr>
        </p:nvSpPr>
        <p:spPr>
          <a:xfrm>
            <a:off x="4392485" y="5157975"/>
            <a:ext cx="3398852" cy="963603"/>
          </a:xfrm>
        </p:spPr>
        <p:txBody>
          <a:bodyPr lIns="0" tIns="0" rIns="0" bIns="0" anchor="ctr">
            <a:noAutofit/>
          </a:bodyPr>
          <a:lstStyle>
            <a:lvl1pPr marL="35999" indent="0" algn="ctr">
              <a:spcBef>
                <a:spcPts val="600"/>
              </a:spcBef>
              <a:buSzPct val="100000"/>
              <a:buFont typeface="Arial" panose="020B0604020202020204" pitchFamily="34" charset="0"/>
              <a:buNone/>
              <a:defRPr sz="2400"/>
            </a:lvl1pPr>
          </a:lstStyle>
          <a:p>
            <a:pPr lvl="0"/>
            <a:r>
              <a:rPr lang="nb-NO"/>
              <a:t>Klikk for å redigere tekststiler i malen</a:t>
            </a:r>
          </a:p>
        </p:txBody>
      </p:sp>
      <p:sp>
        <p:nvSpPr>
          <p:cNvPr id="12" name="Plassholder for tekst 2">
            <a:extLst>
              <a:ext uri="{FF2B5EF4-FFF2-40B4-BE49-F238E27FC236}">
                <a16:creationId xmlns:a16="http://schemas.microsoft.com/office/drawing/2014/main" id="{82C78190-F0C7-F94A-8B39-D2876F768B7D}"/>
              </a:ext>
            </a:extLst>
          </p:cNvPr>
          <p:cNvSpPr>
            <a:spLocks noGrp="1"/>
          </p:cNvSpPr>
          <p:nvPr>
            <p:ph type="body" sz="quarter" idx="35"/>
          </p:nvPr>
        </p:nvSpPr>
        <p:spPr>
          <a:xfrm>
            <a:off x="712566" y="5157975"/>
            <a:ext cx="3398852" cy="963603"/>
          </a:xfrm>
        </p:spPr>
        <p:txBody>
          <a:bodyPr lIns="0" tIns="0" rIns="0" bIns="0" anchor="ctr">
            <a:noAutofit/>
          </a:bodyPr>
          <a:lstStyle>
            <a:lvl1pPr marL="35999" indent="0" algn="ctr">
              <a:spcBef>
                <a:spcPts val="600"/>
              </a:spcBef>
              <a:buSzPct val="100000"/>
              <a:buFont typeface="Arial" panose="020B0604020202020204" pitchFamily="34" charset="0"/>
              <a:buNone/>
              <a:defRPr sz="2400"/>
            </a:lvl1pPr>
          </a:lstStyle>
          <a:p>
            <a:pPr lvl="0"/>
            <a:r>
              <a:rPr lang="nb-NO"/>
              <a:t>Klikk for å redigere tekststiler i malen</a:t>
            </a:r>
          </a:p>
        </p:txBody>
      </p:sp>
    </p:spTree>
    <p:extLst>
      <p:ext uri="{BB962C8B-B14F-4D97-AF65-F5344CB8AC3E}">
        <p14:creationId xmlns:p14="http://schemas.microsoft.com/office/powerpoint/2010/main" val="27070216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C med bilde">
    <p:spTree>
      <p:nvGrpSpPr>
        <p:cNvPr id="1" name=""/>
        <p:cNvGrpSpPr/>
        <p:nvPr/>
      </p:nvGrpSpPr>
      <p:grpSpPr>
        <a:xfrm>
          <a:off x="0" y="0"/>
          <a:ext cx="0" cy="0"/>
          <a:chOff x="0" y="0"/>
          <a:chExt cx="0" cy="0"/>
        </a:xfrm>
      </p:grpSpPr>
      <p:sp>
        <p:nvSpPr>
          <p:cNvPr id="3" name="Plassholder for lysbildenummer 2">
            <a:extLst>
              <a:ext uri="{FF2B5EF4-FFF2-40B4-BE49-F238E27FC236}">
                <a16:creationId xmlns:a16="http://schemas.microsoft.com/office/drawing/2014/main" id="{187046D5-FCF3-DD40-B896-2E3520046E70}"/>
              </a:ext>
            </a:extLst>
          </p:cNvPr>
          <p:cNvSpPr>
            <a:spLocks noGrp="1"/>
          </p:cNvSpPr>
          <p:nvPr>
            <p:ph type="sldNum" sz="quarter" idx="10"/>
          </p:nvPr>
        </p:nvSpPr>
        <p:spPr/>
        <p:txBody>
          <a:bodyPr/>
          <a:lstStyle/>
          <a:p>
            <a:fld id="{95102788-B3AA-6746-B4E5-C52EBB4D0CEE}" type="slidenum">
              <a:rPr lang="nb-NO" smtClean="0"/>
              <a:pPr/>
              <a:t>‹Nº›</a:t>
            </a:fld>
            <a:endParaRPr lang="nb-NO"/>
          </a:p>
        </p:txBody>
      </p:sp>
      <p:sp>
        <p:nvSpPr>
          <p:cNvPr id="4" name="Plassholder for bunntekst 3">
            <a:extLst>
              <a:ext uri="{FF2B5EF4-FFF2-40B4-BE49-F238E27FC236}">
                <a16:creationId xmlns:a16="http://schemas.microsoft.com/office/drawing/2014/main" id="{52DA0986-BEFB-4A44-98B6-D10264B4EA5C}"/>
              </a:ext>
            </a:extLst>
          </p:cNvPr>
          <p:cNvSpPr>
            <a:spLocks noGrp="1"/>
          </p:cNvSpPr>
          <p:nvPr>
            <p:ph type="ftr" sz="quarter" idx="11"/>
          </p:nvPr>
        </p:nvSpPr>
        <p:spPr/>
        <p:txBody>
          <a:bodyPr/>
          <a:lstStyle/>
          <a:p>
            <a:endParaRPr lang="nb-NO"/>
          </a:p>
        </p:txBody>
      </p:sp>
      <p:pic>
        <p:nvPicPr>
          <p:cNvPr id="5" name="Plassholder for innhold 3">
            <a:extLst>
              <a:ext uri="{FF2B5EF4-FFF2-40B4-BE49-F238E27FC236}">
                <a16:creationId xmlns:a16="http://schemas.microsoft.com/office/drawing/2014/main" id="{92C05EAD-0F07-3B45-8747-833BB1F2A5F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23"/>
          <a:stretch/>
        </p:blipFill>
        <p:spPr bwMode="auto">
          <a:xfrm>
            <a:off x="1482417" y="660910"/>
            <a:ext cx="8995931" cy="5101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pic>
      <p:sp>
        <p:nvSpPr>
          <p:cNvPr id="6" name="Plassholder for bilde 5">
            <a:extLst>
              <a:ext uri="{FF2B5EF4-FFF2-40B4-BE49-F238E27FC236}">
                <a16:creationId xmlns:a16="http://schemas.microsoft.com/office/drawing/2014/main" id="{CADDA05B-7DC7-D845-8F78-41EFC4912172}"/>
              </a:ext>
            </a:extLst>
          </p:cNvPr>
          <p:cNvSpPr>
            <a:spLocks noGrp="1"/>
          </p:cNvSpPr>
          <p:nvPr>
            <p:ph type="pic" sz="quarter" idx="12"/>
          </p:nvPr>
        </p:nvSpPr>
        <p:spPr>
          <a:xfrm>
            <a:off x="2337219" y="907452"/>
            <a:ext cx="7311543" cy="4363809"/>
          </a:xfrm>
          <a:prstGeom prst="rect">
            <a:avLst/>
          </a:prstGeom>
          <a:solidFill>
            <a:schemeClr val="bg1"/>
          </a:solidFill>
        </p:spPr>
        <p:txBody>
          <a:bodyPr anchor="ctr" anchorCtr="0">
            <a:normAutofit/>
          </a:bodyPr>
          <a:lstStyle>
            <a:lvl1pPr marL="0" indent="0" algn="ctr">
              <a:spcBef>
                <a:spcPts val="800"/>
              </a:spcBef>
              <a:buClr>
                <a:schemeClr val="accent2"/>
              </a:buClr>
              <a:buSzPct val="100000"/>
              <a:buNone/>
              <a:defRPr sz="1800"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Tree>
    <p:extLst>
      <p:ext uri="{BB962C8B-B14F-4D97-AF65-F5344CB8AC3E}">
        <p14:creationId xmlns:p14="http://schemas.microsoft.com/office/powerpoint/2010/main" val="34102108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lstStyle>
            <a:lvl1pPr marL="0" marR="0" indent="0" algn="ctr" defTabSz="914377"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4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377"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p>
        </p:txBody>
      </p:sp>
    </p:spTree>
    <p:extLst>
      <p:ext uri="{BB962C8B-B14F-4D97-AF65-F5344CB8AC3E}">
        <p14:creationId xmlns:p14="http://schemas.microsoft.com/office/powerpoint/2010/main" val="21308192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Heldekkende bilde med tekst">
    <p:spTree>
      <p:nvGrpSpPr>
        <p:cNvPr id="1" name=""/>
        <p:cNvGrpSpPr/>
        <p:nvPr/>
      </p:nvGrpSpPr>
      <p:grpSpPr>
        <a:xfrm>
          <a:off x="0" y="0"/>
          <a:ext cx="0" cy="0"/>
          <a:chOff x="0" y="0"/>
          <a:chExt cx="0" cy="0"/>
        </a:xfrm>
      </p:grpSpPr>
      <p:sp>
        <p:nvSpPr>
          <p:cNvPr id="8" name="Plassholder for bilde 5">
            <a:extLst>
              <a:ext uri="{FF2B5EF4-FFF2-40B4-BE49-F238E27FC236}">
                <a16:creationId xmlns:a16="http://schemas.microsoft.com/office/drawing/2014/main" id="{41F14D0C-5037-3D4E-9FB1-24B237B969FC}"/>
              </a:ext>
            </a:extLst>
          </p:cNvPr>
          <p:cNvSpPr>
            <a:spLocks noGrp="1" noChangeAspect="1"/>
          </p:cNvSpPr>
          <p:nvPr>
            <p:ph type="pic" sz="quarter" idx="13"/>
          </p:nvPr>
        </p:nvSpPr>
        <p:spPr>
          <a:xfrm>
            <a:off x="0" y="0"/>
            <a:ext cx="12192000" cy="6858000"/>
          </a:xfrm>
          <a:prstGeom prst="rect">
            <a:avLst/>
          </a:prstGeom>
          <a:solidFill>
            <a:srgbClr val="E9E7E7"/>
          </a:solidFill>
        </p:spPr>
        <p:txBody>
          <a:bodyPr lIns="0" tIns="1007999" bIns="0" anchor="ctr" anchorCtr="0">
            <a:normAutofit/>
          </a:bodyPr>
          <a:lstStyle>
            <a:lvl1pPr marL="0" marR="0" indent="0" algn="ctr" defTabSz="914377"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sz="1600" b="0" i="0" baseline="0">
                <a:latin typeface="Arial" panose="020B0604020202020204" pitchFamily="34" charset="0"/>
                <a:ea typeface="Arial" panose="020B0604020202020204" pitchFamily="34" charset="0"/>
                <a:cs typeface="Arial" panose="020B0604020202020204" pitchFamily="34" charset="0"/>
              </a:defRPr>
            </a:lvl1pPr>
          </a:lstStyle>
          <a:p>
            <a:pPr marL="0" marR="0" lvl="0" indent="0" algn="ctr" defTabSz="914377" rtl="0" eaLnBrk="1" fontAlgn="base" latinLnBrk="0" hangingPunct="1">
              <a:lnSpc>
                <a:spcPct val="100000"/>
              </a:lnSpc>
              <a:spcBef>
                <a:spcPts val="800"/>
              </a:spcBef>
              <a:spcAft>
                <a:spcPct val="0"/>
              </a:spcAft>
              <a:buClr>
                <a:schemeClr val="accent2"/>
              </a:buClr>
              <a:buSzPct val="100000"/>
              <a:buFont typeface="Arial" panose="020B0604020202020204" pitchFamily="34" charset="0"/>
              <a:buNone/>
              <a:tabLst/>
              <a:defRPr/>
            </a:pPr>
            <a:r>
              <a:rPr lang="nb-NO"/>
              <a:t>Klikk på ikonet for å legge til et bilde</a:t>
            </a:r>
          </a:p>
        </p:txBody>
      </p:sp>
      <p:sp>
        <p:nvSpPr>
          <p:cNvPr id="3" name="Text Placeholder 7">
            <a:extLst>
              <a:ext uri="{FF2B5EF4-FFF2-40B4-BE49-F238E27FC236}">
                <a16:creationId xmlns:a16="http://schemas.microsoft.com/office/drawing/2014/main" id="{17FB01FB-60B2-5E41-A15B-1235CEC30B73}"/>
              </a:ext>
            </a:extLst>
          </p:cNvPr>
          <p:cNvSpPr>
            <a:spLocks noGrp="1"/>
          </p:cNvSpPr>
          <p:nvPr>
            <p:ph type="body" sz="quarter" idx="14" hasCustomPrompt="1"/>
          </p:nvPr>
        </p:nvSpPr>
        <p:spPr>
          <a:xfrm>
            <a:off x="0" y="4978401"/>
            <a:ext cx="12192000" cy="1294007"/>
          </a:xfrm>
          <a:solidFill>
            <a:srgbClr val="3E3832">
              <a:alpha val="69804"/>
            </a:srgbClr>
          </a:solidFill>
        </p:spPr>
        <p:txBody>
          <a:bodyPr wrap="square" lIns="1440000" tIns="180000" rIns="1475999" bIns="216000" anchor="ctr" anchorCtr="0">
            <a:noAutofit/>
          </a:bodyPr>
          <a:lstStyle>
            <a:lvl1pPr marL="35999" indent="0" algn="ctr">
              <a:lnSpc>
                <a:spcPct val="100000"/>
              </a:lnSpc>
              <a:spcBef>
                <a:spcPts val="600"/>
              </a:spcBef>
              <a:buClr>
                <a:schemeClr val="accent3"/>
              </a:buClr>
              <a:buSzPct val="110000"/>
              <a:buFont typeface="Arial" panose="020B0604020202020204" pitchFamily="34" charset="0"/>
              <a:buNone/>
              <a:defRPr sz="3200" baseline="0">
                <a:solidFill>
                  <a:schemeClr val="bg1"/>
                </a:solidFill>
                <a:latin typeface="Arial" panose="020B0604020202020204" pitchFamily="34" charset="0"/>
                <a:cs typeface="Arial" panose="020B0604020202020204" pitchFamily="34" charset="0"/>
              </a:defRPr>
            </a:lvl1pPr>
            <a:lvl2pPr marL="215995" indent="0" algn="ctr">
              <a:spcBef>
                <a:spcPts val="600"/>
              </a:spcBef>
              <a:buClr>
                <a:schemeClr val="accent3"/>
              </a:buClr>
              <a:buSzPct val="110000"/>
              <a:buFont typeface="Arial" panose="020B0604020202020204" pitchFamily="34" charset="0"/>
              <a:buNone/>
              <a:defRPr sz="1200" baseline="0">
                <a:solidFill>
                  <a:schemeClr val="tx1"/>
                </a:solidFill>
                <a:latin typeface="Arial" panose="020B0604020202020204" pitchFamily="34" charset="0"/>
                <a:cs typeface="Arial" panose="020B0604020202020204" pitchFamily="34" charset="0"/>
              </a:defRPr>
            </a:lvl2pPr>
            <a:lvl3pPr marL="431989" indent="0" algn="ctr">
              <a:spcBef>
                <a:spcPts val="600"/>
              </a:spcBef>
              <a:buClr>
                <a:schemeClr val="accent3"/>
              </a:buClr>
              <a:buSzPct val="110000"/>
              <a:buFont typeface="Arial" panose="020B0604020202020204" pitchFamily="34" charset="0"/>
              <a:buNone/>
              <a:defRPr sz="1000" baseline="0">
                <a:solidFill>
                  <a:schemeClr val="tx1"/>
                </a:solidFill>
                <a:latin typeface="Arial" panose="020B0604020202020204" pitchFamily="34" charset="0"/>
                <a:cs typeface="Arial" panose="020B0604020202020204" pitchFamily="34" charset="0"/>
              </a:defRPr>
            </a:lvl3pPr>
            <a:lvl4pPr indent="-215995">
              <a:spcBef>
                <a:spcPts val="700"/>
              </a:spcBef>
              <a:buClr>
                <a:schemeClr val="accent6"/>
              </a:buClr>
              <a:buSzPct val="110000"/>
              <a:defRPr sz="1600" baseline="0">
                <a:solidFill>
                  <a:srgbClr val="007272"/>
                </a:solidFill>
                <a:latin typeface="Segoe UI"/>
              </a:defRPr>
            </a:lvl4pPr>
            <a:lvl5pPr indent="-215995">
              <a:spcBef>
                <a:spcPts val="700"/>
              </a:spcBef>
              <a:buClr>
                <a:schemeClr val="accent6"/>
              </a:buClr>
              <a:buSzPct val="110000"/>
              <a:defRPr sz="1600" baseline="0">
                <a:solidFill>
                  <a:srgbClr val="007272"/>
                </a:solidFill>
                <a:latin typeface="Segoe UI"/>
              </a:defRPr>
            </a:lvl5pPr>
          </a:lstStyle>
          <a:p>
            <a:pPr lvl="0"/>
            <a:r>
              <a:rPr lang="nb-NO"/>
              <a:t>Klikk for å redigere teksten</a:t>
            </a:r>
          </a:p>
        </p:txBody>
      </p:sp>
    </p:spTree>
    <p:extLst>
      <p:ext uri="{BB962C8B-B14F-4D97-AF65-F5344CB8AC3E}">
        <p14:creationId xmlns:p14="http://schemas.microsoft.com/office/powerpoint/2010/main" val="368281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3" name="Plassholder for media 2">
            <a:extLst>
              <a:ext uri="{FF2B5EF4-FFF2-40B4-BE49-F238E27FC236}">
                <a16:creationId xmlns:a16="http://schemas.microsoft.com/office/drawing/2014/main" id="{873143D7-64FC-5342-9DED-8AE8E11EED5E}"/>
              </a:ext>
            </a:extLst>
          </p:cNvPr>
          <p:cNvSpPr>
            <a:spLocks noGrp="1"/>
          </p:cNvSpPr>
          <p:nvPr>
            <p:ph type="media" sz="quarter" idx="10"/>
          </p:nvPr>
        </p:nvSpPr>
        <p:spPr>
          <a:xfrm>
            <a:off x="0" y="0"/>
            <a:ext cx="12192000" cy="6858000"/>
          </a:xfrm>
        </p:spPr>
        <p:txBody>
          <a:bodyPr anchor="ctr"/>
          <a:lstStyle>
            <a:lvl1pPr marL="0" indent="0" algn="ctr">
              <a:buNone/>
              <a:defRPr sz="1800"/>
            </a:lvl1pPr>
          </a:lstStyle>
          <a:p>
            <a:r>
              <a:rPr lang="nb-NO"/>
              <a:t>Klikk ikonet for å legge til media</a:t>
            </a:r>
          </a:p>
        </p:txBody>
      </p:sp>
    </p:spTree>
    <p:extLst>
      <p:ext uri="{BB962C8B-B14F-4D97-AF65-F5344CB8AC3E}">
        <p14:creationId xmlns:p14="http://schemas.microsoft.com/office/powerpoint/2010/main" val="41754742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tx2"/>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218187FF-9479-F146-8240-5C009B4119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6" y="2948386"/>
            <a:ext cx="1528111" cy="961231"/>
          </a:xfrm>
          <a:prstGeom prst="rect">
            <a:avLst/>
          </a:prstGeom>
        </p:spPr>
      </p:pic>
    </p:spTree>
    <p:extLst>
      <p:ext uri="{BB962C8B-B14F-4D97-AF65-F5344CB8AC3E}">
        <p14:creationId xmlns:p14="http://schemas.microsoft.com/office/powerpoint/2010/main" val="3195817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ellomside">
    <p:bg>
      <p:bgPr>
        <a:solidFill>
          <a:srgbClr val="0C5472"/>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C48BD439-F083-3D4E-862D-4EA46D9E3B41}"/>
              </a:ext>
            </a:extLst>
          </p:cNvPr>
          <p:cNvSpPr>
            <a:spLocks noGrp="1"/>
          </p:cNvSpPr>
          <p:nvPr>
            <p:ph type="body" idx="1"/>
          </p:nvPr>
        </p:nvSpPr>
        <p:spPr>
          <a:xfrm>
            <a:off x="844550" y="354020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ittel 1">
            <a:extLst>
              <a:ext uri="{FF2B5EF4-FFF2-40B4-BE49-F238E27FC236}">
                <a16:creationId xmlns:a16="http://schemas.microsoft.com/office/drawing/2014/main" id="{02D6C30B-4FDA-544A-9662-F2B6261EBCDA}"/>
              </a:ext>
            </a:extLst>
          </p:cNvPr>
          <p:cNvSpPr>
            <a:spLocks noGrp="1"/>
          </p:cNvSpPr>
          <p:nvPr>
            <p:ph type="ctrTitle" hasCustomPrompt="1"/>
          </p:nvPr>
        </p:nvSpPr>
        <p:spPr>
          <a:xfrm>
            <a:off x="844550" y="2032569"/>
            <a:ext cx="9271829" cy="1396431"/>
          </a:xfrm>
        </p:spPr>
        <p:txBody>
          <a:bodyPr anchor="ctr">
            <a:normAutofit/>
          </a:bodyPr>
          <a:lstStyle>
            <a:lvl1pPr algn="l">
              <a:defRPr sz="3600" b="1">
                <a:solidFill>
                  <a:schemeClr val="bg1"/>
                </a:solidFill>
              </a:defRPr>
            </a:lvl1pPr>
          </a:lstStyle>
          <a:p>
            <a:r>
              <a:rPr lang="nb-NO"/>
              <a:t>Klikk for å redigere tittelen</a:t>
            </a:r>
          </a:p>
        </p:txBody>
      </p:sp>
    </p:spTree>
    <p:extLst>
      <p:ext uri="{BB962C8B-B14F-4D97-AF65-F5344CB8AC3E}">
        <p14:creationId xmlns:p14="http://schemas.microsoft.com/office/powerpoint/2010/main" val="28394883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vslutning med tekst">
    <p:bg>
      <p:bgPr>
        <a:solidFill>
          <a:schemeClr val="tx2"/>
        </a:solidFill>
        <a:effectLst/>
      </p:bgPr>
    </p:bg>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AC4ED5FE-FAC3-BD40-BDD1-8009A2F54019}"/>
              </a:ext>
            </a:extLst>
          </p:cNvPr>
          <p:cNvSpPr>
            <a:spLocks noGrp="1"/>
          </p:cNvSpPr>
          <p:nvPr>
            <p:ph type="body" sz="quarter" idx="10" hasCustomPrompt="1"/>
          </p:nvPr>
        </p:nvSpPr>
        <p:spPr>
          <a:xfrm>
            <a:off x="1733551" y="3429002"/>
            <a:ext cx="8724900" cy="1222375"/>
          </a:xfrm>
        </p:spPr>
        <p:txBody>
          <a:bodyPr anchor="ctr">
            <a:normAutofit/>
          </a:bodyPr>
          <a:lstStyle>
            <a:lvl1pPr marL="0" indent="0" algn="ctr">
              <a:buNone/>
              <a:defRPr sz="2800">
                <a:solidFill>
                  <a:schemeClr val="bg1"/>
                </a:solidFill>
              </a:defRPr>
            </a:lvl1pPr>
          </a:lstStyle>
          <a:p>
            <a:pPr lvl="0"/>
            <a:r>
              <a:rPr lang="nb-NO"/>
              <a:t>Klikk for å redigere teksten</a:t>
            </a:r>
          </a:p>
        </p:txBody>
      </p:sp>
      <p:pic>
        <p:nvPicPr>
          <p:cNvPr id="4" name="Grafikk 3">
            <a:extLst>
              <a:ext uri="{FF2B5EF4-FFF2-40B4-BE49-F238E27FC236}">
                <a16:creationId xmlns:a16="http://schemas.microsoft.com/office/drawing/2014/main" id="{107EB73A-062C-C045-956F-A891AF5815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31946" y="2013666"/>
            <a:ext cx="1528111" cy="961231"/>
          </a:xfrm>
          <a:prstGeom prst="rect">
            <a:avLst/>
          </a:prstGeom>
        </p:spPr>
      </p:pic>
    </p:spTree>
    <p:extLst>
      <p:ext uri="{BB962C8B-B14F-4D97-AF65-F5344CB8AC3E}">
        <p14:creationId xmlns:p14="http://schemas.microsoft.com/office/powerpoint/2010/main" val="3971948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tel og innhold">
    <p:spTree>
      <p:nvGrpSpPr>
        <p:cNvPr id="1" name=""/>
        <p:cNvGrpSpPr/>
        <p:nvPr/>
      </p:nvGrpSpPr>
      <p:grpSpPr>
        <a:xfrm>
          <a:off x="0" y="0"/>
          <a:ext cx="0" cy="0"/>
          <a:chOff x="0" y="0"/>
          <a:chExt cx="0" cy="0"/>
        </a:xfrm>
      </p:grpSpPr>
      <p:sp>
        <p:nvSpPr>
          <p:cNvPr id="3" name="Plassholder for innhold 2"/>
          <p:cNvSpPr>
            <a:spLocks noGrp="1"/>
          </p:cNvSpPr>
          <p:nvPr>
            <p:ph sz="quarter" idx="10"/>
          </p:nvPr>
        </p:nvSpPr>
        <p:spPr>
          <a:xfrm>
            <a:off x="489283" y="1701799"/>
            <a:ext cx="11198620" cy="439964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2"/>
          <p:cNvSpPr>
            <a:spLocks noGrp="1" noChangeArrowheads="1"/>
          </p:cNvSpPr>
          <p:nvPr>
            <p:ph type="title"/>
          </p:nvPr>
        </p:nvSpPr>
        <p:spPr bwMode="auto">
          <a:xfrm>
            <a:off x="504827" y="241302"/>
            <a:ext cx="11182351" cy="126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pPr lvl="0"/>
            <a:r>
              <a:rPr lang="nb-NO"/>
              <a:t>Klikk for å redigere tittelstil</a:t>
            </a:r>
          </a:p>
        </p:txBody>
      </p:sp>
    </p:spTree>
    <p:extLst>
      <p:ext uri="{BB962C8B-B14F-4D97-AF65-F5344CB8AC3E}">
        <p14:creationId xmlns:p14="http://schemas.microsoft.com/office/powerpoint/2010/main" val="22972057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ekst 1 x spalte">
    <p:spTree>
      <p:nvGrpSpPr>
        <p:cNvPr id="1" name=""/>
        <p:cNvGrpSpPr/>
        <p:nvPr/>
      </p:nvGrpSpPr>
      <p:grpSpPr>
        <a:xfrm>
          <a:off x="0" y="0"/>
          <a:ext cx="0" cy="0"/>
          <a:chOff x="0" y="0"/>
          <a:chExt cx="0" cy="0"/>
        </a:xfrm>
      </p:grpSpPr>
      <p:sp>
        <p:nvSpPr>
          <p:cNvPr id="16" name="Plassholder for bunntekst 18">
            <a:extLst>
              <a:ext uri="{FF2B5EF4-FFF2-40B4-BE49-F238E27FC236}">
                <a16:creationId xmlns:a16="http://schemas.microsoft.com/office/drawing/2014/main" id="{17A0AF85-F9C7-9B4A-8CF0-F6B15A900209}"/>
              </a:ext>
            </a:extLst>
          </p:cNvPr>
          <p:cNvSpPr>
            <a:spLocks noGrp="1"/>
          </p:cNvSpPr>
          <p:nvPr>
            <p:ph type="ftr" sz="quarter" idx="17"/>
          </p:nvPr>
        </p:nvSpPr>
        <p:spPr>
          <a:xfrm>
            <a:off x="1052556" y="6501343"/>
            <a:ext cx="10080000" cy="192020"/>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13" name="Content Placeholder 2">
            <a:extLst>
              <a:ext uri="{FF2B5EF4-FFF2-40B4-BE49-F238E27FC236}">
                <a16:creationId xmlns:a16="http://schemas.microsoft.com/office/drawing/2014/main" id="{18DE396A-8196-9646-A12D-0DD516B3BB01}"/>
              </a:ext>
            </a:extLst>
          </p:cNvPr>
          <p:cNvSpPr>
            <a:spLocks noGrp="1"/>
          </p:cNvSpPr>
          <p:nvPr>
            <p:ph idx="1"/>
          </p:nvPr>
        </p:nvSpPr>
        <p:spPr>
          <a:xfrm>
            <a:off x="1052556" y="1988840"/>
            <a:ext cx="10080000" cy="4032448"/>
          </a:xfrm>
          <a:prstGeom prst="rect">
            <a:avLst/>
          </a:prstGeom>
        </p:spPr>
        <p:txBody>
          <a:bodyPr wrap="square" lIns="0" tIns="0" rIns="0" bIns="0" anchor="t" anchorCtr="0">
            <a:noAutofit/>
          </a:bodyPr>
          <a:lstStyle>
            <a:lvl1pPr marL="287986" indent="-239989">
              <a:lnSpc>
                <a:spcPct val="100000"/>
              </a:lnSpc>
              <a:spcBef>
                <a:spcPts val="800"/>
              </a:spcBef>
              <a:spcAft>
                <a:spcPts val="0"/>
              </a:spcAft>
              <a:buClr>
                <a:schemeClr val="accent3"/>
              </a:buClr>
              <a:buSzPct val="100000"/>
              <a:buFont typeface="Arial" panose="020B0604020202020204" pitchFamily="34" charset="0"/>
              <a:buChar char="•"/>
              <a:defRPr sz="2133" baseline="0">
                <a:solidFill>
                  <a:schemeClr val="tx1"/>
                </a:solidFill>
                <a:latin typeface="Arial" panose="020B0604020202020204" pitchFamily="34" charset="0"/>
                <a:cs typeface="Arial" panose="020B0604020202020204" pitchFamily="34" charset="0"/>
              </a:defRPr>
            </a:lvl1pPr>
            <a:lvl2pPr marL="479976" indent="-191990">
              <a:lnSpc>
                <a:spcPct val="100000"/>
              </a:lnSpc>
              <a:spcBef>
                <a:spcPts val="800"/>
              </a:spcBef>
              <a:spcAft>
                <a:spcPts val="0"/>
              </a:spcAft>
              <a:buClr>
                <a:schemeClr val="accent3"/>
              </a:buClr>
              <a:buSzPct val="100000"/>
              <a:buFont typeface="Arial" panose="020B0604020202020204" pitchFamily="34" charset="0"/>
              <a:buChar char="•"/>
              <a:defRPr sz="1867">
                <a:solidFill>
                  <a:schemeClr val="tx1"/>
                </a:solidFill>
                <a:latin typeface="Arial" panose="020B0604020202020204" pitchFamily="34" charset="0"/>
                <a:cs typeface="Arial" panose="020B0604020202020204" pitchFamily="34" charset="0"/>
              </a:defRPr>
            </a:lvl2pPr>
            <a:lvl3pPr marL="719965" indent="-191990">
              <a:lnSpc>
                <a:spcPct val="100000"/>
              </a:lnSpc>
              <a:spcBef>
                <a:spcPts val="800"/>
              </a:spcBef>
              <a:spcAft>
                <a:spcPts val="0"/>
              </a:spcAft>
              <a:buClr>
                <a:schemeClr val="accent3"/>
              </a:buClr>
              <a:buSzPct val="100000"/>
              <a:buFont typeface="Arial" panose="020B0604020202020204" pitchFamily="34" charset="0"/>
              <a:buChar char="•"/>
              <a:tabLst>
                <a:tab pos="1928648" algn="l"/>
              </a:tabLst>
              <a:defRPr sz="1600">
                <a:solidFill>
                  <a:schemeClr val="tx1"/>
                </a:solidFill>
                <a:latin typeface="Arial" panose="020B0604020202020204" pitchFamily="34" charset="0"/>
                <a:cs typeface="Arial" panose="020B0604020202020204" pitchFamily="34" charset="0"/>
              </a:defRPr>
            </a:lvl3pPr>
            <a:lvl4pPr marL="2357236" indent="-465576">
              <a:lnSpc>
                <a:spcPct val="100000"/>
              </a:lnSpc>
              <a:spcBef>
                <a:spcPts val="1333"/>
              </a:spcBef>
              <a:spcAft>
                <a:spcPts val="0"/>
              </a:spcAft>
              <a:buSzPct val="125000"/>
              <a:buFont typeface="Wingdings" charset="2"/>
              <a:buChar char="§"/>
              <a:defRPr sz="1867"/>
            </a:lvl4pPr>
            <a:lvl5pPr marL="2857255" indent="-465576">
              <a:lnSpc>
                <a:spcPct val="100000"/>
              </a:lnSpc>
              <a:spcBef>
                <a:spcPts val="1333"/>
              </a:spcBef>
              <a:spcAft>
                <a:spcPts val="0"/>
              </a:spcAft>
              <a:buSzPct val="125000"/>
              <a:buFont typeface="Wingdings" charset="2"/>
              <a:buChar char="§"/>
              <a:defRPr sz="1600"/>
            </a:lvl5pPr>
            <a:lvl6pPr>
              <a:defRPr sz="1867"/>
            </a:lvl6pPr>
            <a:lvl7pPr>
              <a:defRPr sz="1867"/>
            </a:lvl7pPr>
            <a:lvl8pPr>
              <a:defRPr sz="1867"/>
            </a:lvl8pPr>
            <a:lvl9pPr>
              <a:defRPr sz="1867"/>
            </a:lvl9pPr>
          </a:lstStyle>
          <a:p>
            <a:pPr lvl="0"/>
            <a:r>
              <a:rPr lang="nb-NO"/>
              <a:t>Klikk for å redigere tekststiler i malen</a:t>
            </a:r>
          </a:p>
          <a:p>
            <a:pPr lvl="1"/>
            <a:r>
              <a:rPr lang="nb-NO"/>
              <a:t>Andre nivå</a:t>
            </a:r>
          </a:p>
          <a:p>
            <a:pPr lvl="2"/>
            <a:r>
              <a:rPr lang="nb-NO"/>
              <a:t>Tredje nivå</a:t>
            </a:r>
          </a:p>
        </p:txBody>
      </p:sp>
      <p:sp>
        <p:nvSpPr>
          <p:cNvPr id="14" name="Tittel 8">
            <a:extLst>
              <a:ext uri="{FF2B5EF4-FFF2-40B4-BE49-F238E27FC236}">
                <a16:creationId xmlns:a16="http://schemas.microsoft.com/office/drawing/2014/main" id="{C1A4884B-5754-534D-BABC-EAFCADA099A7}"/>
              </a:ext>
            </a:extLst>
          </p:cNvPr>
          <p:cNvSpPr>
            <a:spLocks noGrp="1"/>
          </p:cNvSpPr>
          <p:nvPr>
            <p:ph type="title"/>
          </p:nvPr>
        </p:nvSpPr>
        <p:spPr>
          <a:xfrm>
            <a:off x="1052557" y="644692"/>
            <a:ext cx="10080000" cy="960107"/>
          </a:xfrm>
          <a:prstGeom prst="rect">
            <a:avLst/>
          </a:prstGeom>
        </p:spPr>
        <p:txBody>
          <a:bodyPr lIns="36000" tIns="36000" rIns="36000" bIns="36000" anchor="ctr" anchorCtr="0"/>
          <a:lstStyle>
            <a:lvl1pPr algn="l">
              <a:lnSpc>
                <a:spcPct val="100000"/>
              </a:lnSpc>
              <a:defRPr sz="3200">
                <a:solidFill>
                  <a:schemeClr val="accent2"/>
                </a:solidFill>
                <a:effectLst/>
                <a:latin typeface="Arial" panose="020B0604020202020204" pitchFamily="34" charset="0"/>
                <a:cs typeface="Arial" panose="020B0604020202020204" pitchFamily="34" charset="0"/>
              </a:defRPr>
            </a:lvl1pPr>
          </a:lstStyle>
          <a:p>
            <a:r>
              <a:rPr lang="nb-NO"/>
              <a:t>Klikk for å redigere tittelstil</a:t>
            </a:r>
          </a:p>
        </p:txBody>
      </p:sp>
    </p:spTree>
    <p:extLst>
      <p:ext uri="{BB962C8B-B14F-4D97-AF65-F5344CB8AC3E}">
        <p14:creationId xmlns:p14="http://schemas.microsoft.com/office/powerpoint/2010/main" val="1964399635"/>
      </p:ext>
    </p:extLst>
  </p:cSld>
  <p:clrMapOvr>
    <a:masterClrMapping/>
  </p:clrMapOvr>
  <p:transition spd="med" advClick="0">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9_Forside hvit stripe">
    <p:spTree>
      <p:nvGrpSpPr>
        <p:cNvPr id="1" name=""/>
        <p:cNvGrpSpPr/>
        <p:nvPr/>
      </p:nvGrpSpPr>
      <p:grpSpPr>
        <a:xfrm>
          <a:off x="0" y="0"/>
          <a:ext cx="0" cy="0"/>
          <a:chOff x="0" y="0"/>
          <a:chExt cx="0" cy="0"/>
        </a:xfrm>
      </p:grpSpPr>
      <p:pic>
        <p:nvPicPr>
          <p:cNvPr id="13" name="Bilde 4">
            <a:extLst>
              <a:ext uri="{FF2B5EF4-FFF2-40B4-BE49-F238E27FC236}">
                <a16:creationId xmlns:a16="http://schemas.microsoft.com/office/drawing/2014/main" id="{000E2E06-5CB2-8040-859F-DB03CA38A53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 y="0"/>
            <a:ext cx="12191993" cy="6858008"/>
          </a:xfrm>
          <a:prstGeom prst="rect">
            <a:avLst/>
          </a:prstGeom>
          <a:blipFill>
            <a:blip r:embed="rId3" cstate="email">
              <a:extLst>
                <a:ext uri="{28A0092B-C50C-407E-A947-70E740481C1C}">
                  <a14:useLocalDpi xmlns:a14="http://schemas.microsoft.com/office/drawing/2010/main"/>
                </a:ext>
              </a:extLst>
            </a:blip>
            <a:stretch>
              <a:fillRect/>
            </a:stretch>
          </a:blipFill>
        </p:spPr>
      </p:pic>
      <p:sp>
        <p:nvSpPr>
          <p:cNvPr id="2" name="Rektangel 1">
            <a:extLst>
              <a:ext uri="{FF2B5EF4-FFF2-40B4-BE49-F238E27FC236}">
                <a16:creationId xmlns:a16="http://schemas.microsoft.com/office/drawing/2014/main" id="{46958E10-3C96-A043-A0AA-C1B1AEAD2AA0}"/>
              </a:ext>
            </a:extLst>
          </p:cNvPr>
          <p:cNvSpPr/>
          <p:nvPr userDrawn="1"/>
        </p:nvSpPr>
        <p:spPr bwMode="auto">
          <a:xfrm>
            <a:off x="911424" y="3236979"/>
            <a:ext cx="10369152" cy="3024000"/>
          </a:xfrm>
          <a:prstGeom prst="rect">
            <a:avLst/>
          </a:prstGeom>
          <a:solidFill>
            <a:srgbClr val="68CBEB">
              <a:alpha val="80000"/>
            </a:srgbClr>
          </a:solidFill>
          <a:ln w="25400" cap="flat" cmpd="sng" algn="ctr">
            <a:noFill/>
            <a:prstDash val="solid"/>
            <a:round/>
            <a:headEnd type="none" w="med" len="med"/>
            <a:tailEnd type="none" w="med" len="med"/>
          </a:ln>
          <a:effectLst/>
        </p:spPr>
        <p:txBody>
          <a:bodyPr vert="horz" wrap="square" lIns="48000" tIns="48000" rIns="48000" bIns="48000" numCol="1" rtlCol="0" anchor="ctr" anchorCtr="0" compatLnSpc="1">
            <a:prstTxWarp prst="textNoShape">
              <a:avLst/>
            </a:prstTxWarp>
          </a:bodyPr>
          <a:lstStyle/>
          <a:p>
            <a:pPr marL="0" marR="0" indent="0" algn="ctr" defTabSz="121911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chemeClr val="accent1"/>
              </a:solidFill>
              <a:effectLst/>
              <a:latin typeface="Arial" panose="020B0604020202020204" pitchFamily="34" charset="0"/>
              <a:ea typeface="ヒラギノ角ゴ ProN W3" charset="0"/>
              <a:cs typeface="Arial" panose="020B0604020202020204" pitchFamily="34" charset="0"/>
              <a:sym typeface="Gill Sans" charset="0"/>
            </a:endParaRPr>
          </a:p>
        </p:txBody>
      </p:sp>
      <p:sp>
        <p:nvSpPr>
          <p:cNvPr id="3" name="Rektangel 2"/>
          <p:cNvSpPr/>
          <p:nvPr userDrawn="1"/>
        </p:nvSpPr>
        <p:spPr bwMode="auto">
          <a:xfrm rot="16200000">
            <a:off x="4319811" y="-1562876"/>
            <a:ext cx="3552396" cy="12191999"/>
          </a:xfrm>
          <a:prstGeom prst="rect">
            <a:avLst/>
          </a:prstGeom>
          <a:no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ctr" defTabSz="121911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rgbClr val="000000"/>
              </a:solidFill>
              <a:effectLst/>
              <a:latin typeface="Segoe UI"/>
              <a:ea typeface="ヒラギノ角ゴ ProN W3" charset="0"/>
              <a:cs typeface="Segoe UI"/>
              <a:sym typeface="Gill Sans" charset="0"/>
            </a:endParaRPr>
          </a:p>
        </p:txBody>
      </p:sp>
      <p:sp>
        <p:nvSpPr>
          <p:cNvPr id="19" name="Subtitle 2">
            <a:extLst>
              <a:ext uri="{FF2B5EF4-FFF2-40B4-BE49-F238E27FC236}">
                <a16:creationId xmlns:a16="http://schemas.microsoft.com/office/drawing/2014/main" id="{1DA9EDA4-B686-4045-95FE-FE9BCC2AB08B}"/>
              </a:ext>
            </a:extLst>
          </p:cNvPr>
          <p:cNvSpPr>
            <a:spLocks noGrp="1"/>
          </p:cNvSpPr>
          <p:nvPr>
            <p:ph type="subTitle" idx="1" hasCustomPrompt="1"/>
          </p:nvPr>
        </p:nvSpPr>
        <p:spPr>
          <a:xfrm>
            <a:off x="1291309" y="5459160"/>
            <a:ext cx="9600000" cy="562128"/>
          </a:xfrm>
          <a:prstGeom prst="rect">
            <a:avLst/>
          </a:prstGeom>
          <a:effectLst/>
        </p:spPr>
        <p:txBody>
          <a:bodyPr lIns="108000"/>
          <a:lstStyle>
            <a:lvl1pPr marL="0" indent="0" algn="ctr">
              <a:spcBef>
                <a:spcPts val="0"/>
              </a:spcBef>
              <a:buNone/>
              <a:defRPr sz="1867" spc="400">
                <a:solidFill>
                  <a:schemeClr val="bg1"/>
                </a:solidFill>
                <a:effectLst/>
                <a:latin typeface="Arial" panose="020B0604020202020204" pitchFamily="34" charset="0"/>
                <a:cs typeface="Arial" panose="020B0604020202020204" pitchFamily="34" charset="0"/>
              </a:defRPr>
            </a:lvl1pPr>
            <a:lvl2pPr marL="428577" indent="0" algn="ctr">
              <a:buNone/>
              <a:defRPr/>
            </a:lvl2pPr>
            <a:lvl3pPr marL="857156" indent="0" algn="ctr">
              <a:buNone/>
              <a:defRPr/>
            </a:lvl3pPr>
            <a:lvl4pPr marL="1285733" indent="0" algn="ctr">
              <a:buNone/>
              <a:defRPr/>
            </a:lvl4pPr>
            <a:lvl5pPr marL="1714310" indent="0" algn="ctr">
              <a:buNone/>
              <a:defRPr/>
            </a:lvl5pPr>
            <a:lvl6pPr marL="2142889" indent="0" algn="ctr">
              <a:buNone/>
              <a:defRPr/>
            </a:lvl6pPr>
            <a:lvl7pPr marL="2571466" indent="0" algn="ctr">
              <a:buNone/>
              <a:defRPr/>
            </a:lvl7pPr>
            <a:lvl8pPr marL="3000044" indent="0" algn="ctr">
              <a:buNone/>
              <a:defRPr/>
            </a:lvl8pPr>
            <a:lvl9pPr marL="3428622" indent="0" algn="ctr">
              <a:buNone/>
              <a:defRPr/>
            </a:lvl9pPr>
          </a:lstStyle>
          <a:p>
            <a:r>
              <a:rPr lang="nb-NO"/>
              <a:t>KLIKK FOR Å REDIGERE UNDERTITTELSTIL I MALEN</a:t>
            </a:r>
          </a:p>
        </p:txBody>
      </p:sp>
      <p:grpSp>
        <p:nvGrpSpPr>
          <p:cNvPr id="7" name="Gruppe 6">
            <a:extLst>
              <a:ext uri="{FF2B5EF4-FFF2-40B4-BE49-F238E27FC236}">
                <a16:creationId xmlns:a16="http://schemas.microsoft.com/office/drawing/2014/main" id="{0AC850BC-662A-1B47-9C92-16C666D8904D}"/>
              </a:ext>
            </a:extLst>
          </p:cNvPr>
          <p:cNvGrpSpPr/>
          <p:nvPr userDrawn="1"/>
        </p:nvGrpSpPr>
        <p:grpSpPr>
          <a:xfrm>
            <a:off x="5370972" y="3429000"/>
            <a:ext cx="1440677" cy="906416"/>
            <a:chOff x="3745440" y="2967119"/>
            <a:chExt cx="2725919" cy="1715039"/>
          </a:xfrm>
        </p:grpSpPr>
        <p:sp>
          <p:nvSpPr>
            <p:cNvPr id="8" name="Friform 7">
              <a:extLst>
                <a:ext uri="{FF2B5EF4-FFF2-40B4-BE49-F238E27FC236}">
                  <a16:creationId xmlns:a16="http://schemas.microsoft.com/office/drawing/2014/main" id="{00034087-8B82-9F4A-B2EA-2FBFA6158402}"/>
                </a:ext>
              </a:extLst>
            </p:cNvPr>
            <p:cNvSpPr/>
            <p:nvPr/>
          </p:nvSpPr>
          <p:spPr>
            <a:xfrm>
              <a:off x="3745440" y="3765600"/>
              <a:ext cx="344160" cy="434519"/>
            </a:xfrm>
            <a:custGeom>
              <a:avLst/>
              <a:gdLst/>
              <a:ahLst/>
              <a:cxnLst>
                <a:cxn ang="3cd4">
                  <a:pos x="hc" y="t"/>
                </a:cxn>
                <a:cxn ang="cd2">
                  <a:pos x="l" y="vc"/>
                </a:cxn>
                <a:cxn ang="cd4">
                  <a:pos x="hc" y="b"/>
                </a:cxn>
                <a:cxn ang="0">
                  <a:pos x="r" y="vc"/>
                </a:cxn>
              </a:cxnLst>
              <a:rect l="l" t="t" r="r" b="b"/>
              <a:pathLst>
                <a:path w="957" h="1208">
                  <a:moveTo>
                    <a:pt x="0" y="1208"/>
                  </a:moveTo>
                  <a:cubicBezTo>
                    <a:pt x="163" y="805"/>
                    <a:pt x="325" y="403"/>
                    <a:pt x="488" y="0"/>
                  </a:cubicBezTo>
                  <a:cubicBezTo>
                    <a:pt x="644" y="0"/>
                    <a:pt x="801" y="0"/>
                    <a:pt x="957" y="0"/>
                  </a:cubicBezTo>
                  <a:cubicBezTo>
                    <a:pt x="794" y="403"/>
                    <a:pt x="631" y="805"/>
                    <a:pt x="468" y="1208"/>
                  </a:cubicBezTo>
                  <a:cubicBezTo>
                    <a:pt x="312" y="1208"/>
                    <a:pt x="156" y="1208"/>
                    <a:pt x="0" y="1208"/>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sp>
          <p:nvSpPr>
            <p:cNvPr id="9" name="Friform 8">
              <a:extLst>
                <a:ext uri="{FF2B5EF4-FFF2-40B4-BE49-F238E27FC236}">
                  <a16:creationId xmlns:a16="http://schemas.microsoft.com/office/drawing/2014/main" id="{300110EB-53BB-854F-9F05-537B180D21D4}"/>
                </a:ext>
              </a:extLst>
            </p:cNvPr>
            <p:cNvSpPr/>
            <p:nvPr/>
          </p:nvSpPr>
          <p:spPr>
            <a:xfrm>
              <a:off x="5909040" y="3765600"/>
              <a:ext cx="264600" cy="434519"/>
            </a:xfrm>
            <a:custGeom>
              <a:avLst/>
              <a:gdLst/>
              <a:ahLst/>
              <a:cxnLst>
                <a:cxn ang="3cd4">
                  <a:pos x="hc" y="t"/>
                </a:cxn>
                <a:cxn ang="cd2">
                  <a:pos x="l" y="vc"/>
                </a:cxn>
                <a:cxn ang="cd4">
                  <a:pos x="hc" y="b"/>
                </a:cxn>
                <a:cxn ang="0">
                  <a:pos x="r" y="vc"/>
                </a:cxn>
              </a:cxnLst>
              <a:rect l="l" t="t" r="r" b="b"/>
              <a:pathLst>
                <a:path w="736" h="1208">
                  <a:moveTo>
                    <a:pt x="0" y="1208"/>
                  </a:moveTo>
                  <a:cubicBezTo>
                    <a:pt x="161" y="805"/>
                    <a:pt x="321" y="403"/>
                    <a:pt x="482" y="0"/>
                  </a:cubicBezTo>
                  <a:cubicBezTo>
                    <a:pt x="567" y="0"/>
                    <a:pt x="651" y="0"/>
                    <a:pt x="736" y="0"/>
                  </a:cubicBezTo>
                  <a:cubicBezTo>
                    <a:pt x="576" y="403"/>
                    <a:pt x="416" y="805"/>
                    <a:pt x="256" y="1208"/>
                  </a:cubicBezTo>
                  <a:cubicBezTo>
                    <a:pt x="171" y="1208"/>
                    <a:pt x="85" y="1208"/>
                    <a:pt x="0" y="1208"/>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sp>
          <p:nvSpPr>
            <p:cNvPr id="10" name="Friform 9">
              <a:extLst>
                <a:ext uri="{FF2B5EF4-FFF2-40B4-BE49-F238E27FC236}">
                  <a16:creationId xmlns:a16="http://schemas.microsoft.com/office/drawing/2014/main" id="{1A30A78F-77F6-4F47-B87E-5303C73FB9A3}"/>
                </a:ext>
              </a:extLst>
            </p:cNvPr>
            <p:cNvSpPr/>
            <p:nvPr/>
          </p:nvSpPr>
          <p:spPr>
            <a:xfrm>
              <a:off x="6250319" y="3765600"/>
              <a:ext cx="221040" cy="434519"/>
            </a:xfrm>
            <a:custGeom>
              <a:avLst/>
              <a:gdLst/>
              <a:ahLst/>
              <a:cxnLst>
                <a:cxn ang="3cd4">
                  <a:pos x="hc" y="t"/>
                </a:cxn>
                <a:cxn ang="cd2">
                  <a:pos x="l" y="vc"/>
                </a:cxn>
                <a:cxn ang="cd4">
                  <a:pos x="hc" y="b"/>
                </a:cxn>
                <a:cxn ang="0">
                  <a:pos x="r" y="vc"/>
                </a:cxn>
              </a:cxnLst>
              <a:rect l="l" t="t" r="r" b="b"/>
              <a:pathLst>
                <a:path w="615" h="1208">
                  <a:moveTo>
                    <a:pt x="0" y="1208"/>
                  </a:moveTo>
                  <a:cubicBezTo>
                    <a:pt x="160" y="805"/>
                    <a:pt x="320" y="403"/>
                    <a:pt x="480" y="0"/>
                  </a:cubicBezTo>
                  <a:cubicBezTo>
                    <a:pt x="525" y="0"/>
                    <a:pt x="570" y="0"/>
                    <a:pt x="615" y="0"/>
                  </a:cubicBezTo>
                  <a:cubicBezTo>
                    <a:pt x="455" y="403"/>
                    <a:pt x="295" y="805"/>
                    <a:pt x="135" y="1208"/>
                  </a:cubicBezTo>
                  <a:cubicBezTo>
                    <a:pt x="90" y="1208"/>
                    <a:pt x="45" y="1208"/>
                    <a:pt x="0" y="1208"/>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sp>
          <p:nvSpPr>
            <p:cNvPr id="11" name="Friform 10">
              <a:extLst>
                <a:ext uri="{FF2B5EF4-FFF2-40B4-BE49-F238E27FC236}">
                  <a16:creationId xmlns:a16="http://schemas.microsoft.com/office/drawing/2014/main" id="{B4F3C378-7062-6449-BB9D-327EE78A84D6}"/>
                </a:ext>
              </a:extLst>
            </p:cNvPr>
            <p:cNvSpPr/>
            <p:nvPr/>
          </p:nvSpPr>
          <p:spPr>
            <a:xfrm>
              <a:off x="4943159" y="3915720"/>
              <a:ext cx="151920" cy="127440"/>
            </a:xfrm>
            <a:custGeom>
              <a:avLst/>
              <a:gdLst/>
              <a:ahLst/>
              <a:cxnLst>
                <a:cxn ang="3cd4">
                  <a:pos x="hc" y="t"/>
                </a:cxn>
                <a:cxn ang="cd2">
                  <a:pos x="l" y="vc"/>
                </a:cxn>
                <a:cxn ang="cd4">
                  <a:pos x="hc" y="b"/>
                </a:cxn>
                <a:cxn ang="0">
                  <a:pos x="r" y="vc"/>
                </a:cxn>
              </a:cxnLst>
              <a:rect l="l" t="t" r="r" b="b"/>
              <a:pathLst>
                <a:path w="423" h="355">
                  <a:moveTo>
                    <a:pt x="246" y="0"/>
                  </a:moveTo>
                  <a:cubicBezTo>
                    <a:pt x="344" y="0"/>
                    <a:pt x="423" y="79"/>
                    <a:pt x="423" y="177"/>
                  </a:cubicBezTo>
                  <a:cubicBezTo>
                    <a:pt x="423" y="236"/>
                    <a:pt x="423" y="296"/>
                    <a:pt x="423" y="355"/>
                  </a:cubicBezTo>
                  <a:cubicBezTo>
                    <a:pt x="341" y="355"/>
                    <a:pt x="260" y="355"/>
                    <a:pt x="178" y="355"/>
                  </a:cubicBezTo>
                  <a:cubicBezTo>
                    <a:pt x="79" y="355"/>
                    <a:pt x="0" y="275"/>
                    <a:pt x="0" y="177"/>
                  </a:cubicBezTo>
                  <a:cubicBezTo>
                    <a:pt x="0" y="78"/>
                    <a:pt x="79" y="0"/>
                    <a:pt x="178" y="0"/>
                  </a:cubicBezTo>
                  <a:cubicBezTo>
                    <a:pt x="201" y="0"/>
                    <a:pt x="223" y="0"/>
                    <a:pt x="246" y="0"/>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sp>
          <p:nvSpPr>
            <p:cNvPr id="12" name="Friform 11">
              <a:extLst>
                <a:ext uri="{FF2B5EF4-FFF2-40B4-BE49-F238E27FC236}">
                  <a16:creationId xmlns:a16="http://schemas.microsoft.com/office/drawing/2014/main" id="{7BED8A26-1EFC-3440-AB1E-1F6D463B5084}"/>
                </a:ext>
              </a:extLst>
            </p:cNvPr>
            <p:cNvSpPr/>
            <p:nvPr/>
          </p:nvSpPr>
          <p:spPr>
            <a:xfrm>
              <a:off x="4159800" y="2967119"/>
              <a:ext cx="1716119" cy="1715039"/>
            </a:xfrm>
            <a:custGeom>
              <a:avLst/>
              <a:gdLst/>
              <a:ahLst/>
              <a:cxnLst>
                <a:cxn ang="3cd4">
                  <a:pos x="hc" y="t"/>
                </a:cxn>
                <a:cxn ang="cd2">
                  <a:pos x="l" y="vc"/>
                </a:cxn>
                <a:cxn ang="cd4">
                  <a:pos x="hc" y="b"/>
                </a:cxn>
                <a:cxn ang="0">
                  <a:pos x="r" y="vc"/>
                </a:cxn>
              </a:cxnLst>
              <a:rect l="l" t="t" r="r" b="b"/>
              <a:pathLst>
                <a:path w="4768" h="4765">
                  <a:moveTo>
                    <a:pt x="2270" y="4765"/>
                  </a:moveTo>
                  <a:cubicBezTo>
                    <a:pt x="1006" y="4706"/>
                    <a:pt x="0" y="3660"/>
                    <a:pt x="0" y="2383"/>
                  </a:cubicBezTo>
                  <a:cubicBezTo>
                    <a:pt x="0" y="1067"/>
                    <a:pt x="1070" y="0"/>
                    <a:pt x="2385" y="0"/>
                  </a:cubicBezTo>
                  <a:cubicBezTo>
                    <a:pt x="3703" y="0"/>
                    <a:pt x="4768" y="1066"/>
                    <a:pt x="4768" y="2383"/>
                  </a:cubicBezTo>
                  <a:cubicBezTo>
                    <a:pt x="4768" y="3662"/>
                    <a:pt x="3764" y="4706"/>
                    <a:pt x="2499" y="4765"/>
                  </a:cubicBezTo>
                  <a:cubicBezTo>
                    <a:pt x="2423" y="4765"/>
                    <a:pt x="2347" y="4765"/>
                    <a:pt x="2270" y="4765"/>
                  </a:cubicBezTo>
                  <a:close/>
                  <a:moveTo>
                    <a:pt x="3992" y="3382"/>
                  </a:moveTo>
                  <a:cubicBezTo>
                    <a:pt x="4145" y="3008"/>
                    <a:pt x="4297" y="2634"/>
                    <a:pt x="4449" y="2260"/>
                  </a:cubicBezTo>
                  <a:cubicBezTo>
                    <a:pt x="4464" y="2221"/>
                    <a:pt x="4429" y="2234"/>
                    <a:pt x="4418" y="2221"/>
                  </a:cubicBezTo>
                  <a:cubicBezTo>
                    <a:pt x="4277" y="2221"/>
                    <a:pt x="4136" y="2221"/>
                    <a:pt x="3995" y="2221"/>
                  </a:cubicBezTo>
                  <a:cubicBezTo>
                    <a:pt x="3982" y="2229"/>
                    <a:pt x="3967" y="2221"/>
                    <a:pt x="3956" y="2246"/>
                  </a:cubicBezTo>
                  <a:cubicBezTo>
                    <a:pt x="3878" y="2484"/>
                    <a:pt x="3800" y="2723"/>
                    <a:pt x="3722" y="2962"/>
                  </a:cubicBezTo>
                  <a:cubicBezTo>
                    <a:pt x="3644" y="2723"/>
                    <a:pt x="3566" y="2484"/>
                    <a:pt x="3488" y="2246"/>
                  </a:cubicBezTo>
                  <a:cubicBezTo>
                    <a:pt x="3477" y="2221"/>
                    <a:pt x="3462" y="2229"/>
                    <a:pt x="3449" y="2221"/>
                  </a:cubicBezTo>
                  <a:cubicBezTo>
                    <a:pt x="3177" y="2221"/>
                    <a:pt x="2905" y="2221"/>
                    <a:pt x="2633" y="2221"/>
                  </a:cubicBezTo>
                  <a:cubicBezTo>
                    <a:pt x="2616" y="2221"/>
                    <a:pt x="2602" y="2235"/>
                    <a:pt x="2602" y="2252"/>
                  </a:cubicBezTo>
                  <a:cubicBezTo>
                    <a:pt x="2602" y="2332"/>
                    <a:pt x="2602" y="2413"/>
                    <a:pt x="2602" y="2493"/>
                  </a:cubicBezTo>
                  <a:cubicBezTo>
                    <a:pt x="2602" y="2300"/>
                    <a:pt x="2396" y="2218"/>
                    <a:pt x="2275" y="2218"/>
                  </a:cubicBezTo>
                  <a:cubicBezTo>
                    <a:pt x="2004" y="2218"/>
                    <a:pt x="1823" y="2395"/>
                    <a:pt x="1767" y="2666"/>
                  </a:cubicBezTo>
                  <a:cubicBezTo>
                    <a:pt x="1764" y="2485"/>
                    <a:pt x="1750" y="2420"/>
                    <a:pt x="1702" y="2356"/>
                  </a:cubicBezTo>
                  <a:cubicBezTo>
                    <a:pt x="1679" y="2325"/>
                    <a:pt x="1646" y="2297"/>
                    <a:pt x="1612" y="2274"/>
                  </a:cubicBezTo>
                  <a:cubicBezTo>
                    <a:pt x="1541" y="2232"/>
                    <a:pt x="1476" y="2218"/>
                    <a:pt x="1338" y="2218"/>
                  </a:cubicBezTo>
                  <a:cubicBezTo>
                    <a:pt x="1283" y="2218"/>
                    <a:pt x="1229" y="2218"/>
                    <a:pt x="1174" y="2218"/>
                  </a:cubicBezTo>
                  <a:cubicBezTo>
                    <a:pt x="1161" y="2226"/>
                    <a:pt x="1146" y="2218"/>
                    <a:pt x="1135" y="2243"/>
                  </a:cubicBezTo>
                  <a:cubicBezTo>
                    <a:pt x="1085" y="2365"/>
                    <a:pt x="1035" y="2487"/>
                    <a:pt x="985" y="2609"/>
                  </a:cubicBezTo>
                  <a:cubicBezTo>
                    <a:pt x="985" y="2489"/>
                    <a:pt x="985" y="2369"/>
                    <a:pt x="985" y="2249"/>
                  </a:cubicBezTo>
                  <a:cubicBezTo>
                    <a:pt x="985" y="2232"/>
                    <a:pt x="971" y="2218"/>
                    <a:pt x="954" y="2218"/>
                  </a:cubicBezTo>
                  <a:cubicBezTo>
                    <a:pt x="828" y="2218"/>
                    <a:pt x="702" y="2218"/>
                    <a:pt x="576" y="2218"/>
                  </a:cubicBezTo>
                  <a:cubicBezTo>
                    <a:pt x="563" y="2226"/>
                    <a:pt x="548" y="2218"/>
                    <a:pt x="537" y="2243"/>
                  </a:cubicBezTo>
                  <a:cubicBezTo>
                    <a:pt x="485" y="2370"/>
                    <a:pt x="433" y="2496"/>
                    <a:pt x="381" y="2623"/>
                  </a:cubicBezTo>
                  <a:cubicBezTo>
                    <a:pt x="388" y="2637"/>
                    <a:pt x="367" y="2663"/>
                    <a:pt x="401" y="2663"/>
                  </a:cubicBezTo>
                  <a:cubicBezTo>
                    <a:pt x="450" y="2663"/>
                    <a:pt x="499" y="2663"/>
                    <a:pt x="548" y="2663"/>
                  </a:cubicBezTo>
                  <a:cubicBezTo>
                    <a:pt x="548" y="2907"/>
                    <a:pt x="548" y="3151"/>
                    <a:pt x="548" y="3394"/>
                  </a:cubicBezTo>
                  <a:cubicBezTo>
                    <a:pt x="548" y="3411"/>
                    <a:pt x="562" y="3425"/>
                    <a:pt x="579" y="3425"/>
                  </a:cubicBezTo>
                  <a:cubicBezTo>
                    <a:pt x="704" y="3425"/>
                    <a:pt x="829" y="3425"/>
                    <a:pt x="954" y="3425"/>
                  </a:cubicBezTo>
                  <a:cubicBezTo>
                    <a:pt x="971" y="3425"/>
                    <a:pt x="985" y="3411"/>
                    <a:pt x="985" y="3394"/>
                  </a:cubicBezTo>
                  <a:cubicBezTo>
                    <a:pt x="985" y="3152"/>
                    <a:pt x="985" y="2909"/>
                    <a:pt x="985" y="2666"/>
                  </a:cubicBezTo>
                  <a:cubicBezTo>
                    <a:pt x="1034" y="2666"/>
                    <a:pt x="1083" y="2666"/>
                    <a:pt x="1132" y="2666"/>
                  </a:cubicBezTo>
                  <a:cubicBezTo>
                    <a:pt x="1214" y="2666"/>
                    <a:pt x="1231" y="2668"/>
                    <a:pt x="1265" y="2683"/>
                  </a:cubicBezTo>
                  <a:cubicBezTo>
                    <a:pt x="1284" y="2691"/>
                    <a:pt x="1304" y="2705"/>
                    <a:pt x="1313" y="2722"/>
                  </a:cubicBezTo>
                  <a:cubicBezTo>
                    <a:pt x="1332" y="2759"/>
                    <a:pt x="1338" y="2801"/>
                    <a:pt x="1338" y="2934"/>
                  </a:cubicBezTo>
                  <a:cubicBezTo>
                    <a:pt x="1338" y="3088"/>
                    <a:pt x="1338" y="3241"/>
                    <a:pt x="1338" y="3394"/>
                  </a:cubicBezTo>
                  <a:cubicBezTo>
                    <a:pt x="1338" y="3411"/>
                    <a:pt x="1352" y="3425"/>
                    <a:pt x="1369" y="3425"/>
                  </a:cubicBezTo>
                  <a:cubicBezTo>
                    <a:pt x="1489" y="3425"/>
                    <a:pt x="1609" y="3425"/>
                    <a:pt x="1730" y="3425"/>
                  </a:cubicBezTo>
                  <a:cubicBezTo>
                    <a:pt x="1749" y="3412"/>
                    <a:pt x="1770" y="3425"/>
                    <a:pt x="1787" y="3385"/>
                  </a:cubicBezTo>
                  <a:cubicBezTo>
                    <a:pt x="1813" y="3320"/>
                    <a:pt x="1839" y="3254"/>
                    <a:pt x="1866" y="3188"/>
                  </a:cubicBezTo>
                  <a:cubicBezTo>
                    <a:pt x="1970" y="3337"/>
                    <a:pt x="2145" y="3425"/>
                    <a:pt x="2359" y="3425"/>
                  </a:cubicBezTo>
                  <a:cubicBezTo>
                    <a:pt x="2375" y="3425"/>
                    <a:pt x="2391" y="3425"/>
                    <a:pt x="2407" y="3425"/>
                  </a:cubicBezTo>
                  <a:cubicBezTo>
                    <a:pt x="2426" y="3412"/>
                    <a:pt x="2447" y="3425"/>
                    <a:pt x="2464" y="3385"/>
                  </a:cubicBezTo>
                  <a:cubicBezTo>
                    <a:pt x="2510" y="3272"/>
                    <a:pt x="2556" y="3158"/>
                    <a:pt x="2602" y="3044"/>
                  </a:cubicBezTo>
                  <a:cubicBezTo>
                    <a:pt x="2602" y="3161"/>
                    <a:pt x="2602" y="3278"/>
                    <a:pt x="2602" y="3394"/>
                  </a:cubicBezTo>
                  <a:cubicBezTo>
                    <a:pt x="2602" y="3411"/>
                    <a:pt x="2616" y="3425"/>
                    <a:pt x="2633" y="3425"/>
                  </a:cubicBezTo>
                  <a:cubicBezTo>
                    <a:pt x="2755" y="3425"/>
                    <a:pt x="2877" y="3425"/>
                    <a:pt x="3000" y="3425"/>
                  </a:cubicBezTo>
                  <a:cubicBezTo>
                    <a:pt x="3018" y="3412"/>
                    <a:pt x="3040" y="3425"/>
                    <a:pt x="3056" y="3385"/>
                  </a:cubicBezTo>
                  <a:cubicBezTo>
                    <a:pt x="3105" y="3263"/>
                    <a:pt x="3203" y="3021"/>
                    <a:pt x="3203" y="3018"/>
                  </a:cubicBezTo>
                  <a:cubicBezTo>
                    <a:pt x="3209" y="2987"/>
                    <a:pt x="3180" y="2998"/>
                    <a:pt x="3169" y="2987"/>
                  </a:cubicBezTo>
                  <a:cubicBezTo>
                    <a:pt x="3126" y="2987"/>
                    <a:pt x="3083" y="2987"/>
                    <a:pt x="3040" y="2987"/>
                  </a:cubicBezTo>
                  <a:cubicBezTo>
                    <a:pt x="3040" y="2780"/>
                    <a:pt x="3040" y="2572"/>
                    <a:pt x="3040" y="2365"/>
                  </a:cubicBezTo>
                  <a:cubicBezTo>
                    <a:pt x="3176" y="2704"/>
                    <a:pt x="3312" y="3043"/>
                    <a:pt x="3449" y="3382"/>
                  </a:cubicBezTo>
                  <a:cubicBezTo>
                    <a:pt x="3466" y="3422"/>
                    <a:pt x="3486" y="3409"/>
                    <a:pt x="3505" y="3422"/>
                  </a:cubicBezTo>
                  <a:cubicBezTo>
                    <a:pt x="3649" y="3422"/>
                    <a:pt x="3792" y="3422"/>
                    <a:pt x="3936" y="3422"/>
                  </a:cubicBezTo>
                  <a:cubicBezTo>
                    <a:pt x="3955" y="3409"/>
                    <a:pt x="3975" y="3422"/>
                    <a:pt x="3992" y="3382"/>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grpSp>
      <p:sp>
        <p:nvSpPr>
          <p:cNvPr id="14" name="Tittel 8">
            <a:extLst>
              <a:ext uri="{FF2B5EF4-FFF2-40B4-BE49-F238E27FC236}">
                <a16:creationId xmlns:a16="http://schemas.microsoft.com/office/drawing/2014/main" id="{22209C59-CE65-D647-B3B2-3D0F812BB5E8}"/>
              </a:ext>
            </a:extLst>
          </p:cNvPr>
          <p:cNvSpPr>
            <a:spLocks noGrp="1"/>
          </p:cNvSpPr>
          <p:nvPr>
            <p:ph type="title" hasCustomPrompt="1"/>
          </p:nvPr>
        </p:nvSpPr>
        <p:spPr>
          <a:xfrm>
            <a:off x="1291310" y="4560105"/>
            <a:ext cx="9600001" cy="693099"/>
          </a:xfrm>
          <a:prstGeom prst="rect">
            <a:avLst/>
          </a:prstGeom>
          <a:noFill/>
          <a:effectLst/>
        </p:spPr>
        <p:txBody>
          <a:bodyPr lIns="36000" tIns="36000" rIns="36000" bIns="36000" anchor="ctr" anchorCtr="0"/>
          <a:lstStyle>
            <a:lvl1pPr algn="ctr">
              <a:lnSpc>
                <a:spcPct val="100000"/>
              </a:lnSpc>
              <a:defRPr sz="3333" b="1" spc="400">
                <a:solidFill>
                  <a:schemeClr val="bg1"/>
                </a:solidFill>
                <a:effectLst/>
                <a:latin typeface="Arial" panose="020B0604020202020204" pitchFamily="34" charset="0"/>
                <a:cs typeface="Arial" panose="020B0604020202020204" pitchFamily="34" charset="0"/>
              </a:defRPr>
            </a:lvl1pPr>
          </a:lstStyle>
          <a:p>
            <a:r>
              <a:rPr lang="nb-NO"/>
              <a:t>KLIKK FOR Å REDIGERE TITTELSTIL</a:t>
            </a:r>
          </a:p>
        </p:txBody>
      </p:sp>
    </p:spTree>
    <p:extLst>
      <p:ext uri="{BB962C8B-B14F-4D97-AF65-F5344CB8AC3E}">
        <p14:creationId xmlns:p14="http://schemas.microsoft.com/office/powerpoint/2010/main" val="1608588699"/>
      </p:ext>
    </p:extLst>
  </p:cSld>
  <p:clrMapOvr>
    <a:masterClrMapping/>
  </p:clrMapOvr>
  <p:transition spd="med" advClick="0">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 1 x spalt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9FDE4A5-90C2-A144-A728-A1F1BDCDBF8E}"/>
              </a:ext>
            </a:extLst>
          </p:cNvPr>
          <p:cNvSpPr/>
          <p:nvPr userDrawn="1"/>
        </p:nvSpPr>
        <p:spPr bwMode="auto">
          <a:xfrm>
            <a:off x="1" y="0"/>
            <a:ext cx="10565515" cy="6858000"/>
          </a:xfrm>
          <a:custGeom>
            <a:avLst/>
            <a:gdLst>
              <a:gd name="connsiteX0" fmla="*/ 0 w 7924136"/>
              <a:gd name="connsiteY0" fmla="*/ 0 h 5143500"/>
              <a:gd name="connsiteX1" fmla="*/ 6813509 w 7924136"/>
              <a:gd name="connsiteY1" fmla="*/ 0 h 5143500"/>
              <a:gd name="connsiteX2" fmla="*/ 6932276 w 7924136"/>
              <a:gd name="connsiteY2" fmla="*/ 151134 h 5143500"/>
              <a:gd name="connsiteX3" fmla="*/ 7924136 w 7924136"/>
              <a:gd name="connsiteY3" fmla="*/ 3138307 h 5143500"/>
              <a:gd name="connsiteX4" fmla="*/ 7531790 w 7924136"/>
              <a:gd name="connsiteY4" fmla="*/ 5081666 h 5143500"/>
              <a:gd name="connsiteX5" fmla="*/ 7503836 w 7924136"/>
              <a:gd name="connsiteY5" fmla="*/ 5143500 h 5143500"/>
              <a:gd name="connsiteX6" fmla="*/ 0 w 7924136"/>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4136" h="5143500">
                <a:moveTo>
                  <a:pt x="0" y="0"/>
                </a:moveTo>
                <a:lnTo>
                  <a:pt x="6813509" y="0"/>
                </a:lnTo>
                <a:lnTo>
                  <a:pt x="6932276" y="151134"/>
                </a:lnTo>
                <a:cubicBezTo>
                  <a:pt x="7555228" y="984118"/>
                  <a:pt x="7924136" y="2018131"/>
                  <a:pt x="7924136" y="3138307"/>
                </a:cubicBezTo>
                <a:cubicBezTo>
                  <a:pt x="7924136" y="3827646"/>
                  <a:pt x="7784431" y="4484356"/>
                  <a:pt x="7531790" y="5081666"/>
                </a:cubicBezTo>
                <a:lnTo>
                  <a:pt x="7503836" y="5143500"/>
                </a:lnTo>
                <a:lnTo>
                  <a:pt x="0" y="5143500"/>
                </a:lnTo>
                <a:close/>
              </a:path>
            </a:pathLst>
          </a:custGeom>
          <a:solidFill>
            <a:schemeClr val="bg1">
              <a:lumMod val="95000"/>
              <a:alpha val="77000"/>
            </a:schemeClr>
          </a:solidFill>
          <a:ln w="6350" cap="flat" cmpd="sng" algn="ctr">
            <a:noFill/>
            <a:prstDash val="dash"/>
            <a:round/>
            <a:headEnd type="none" w="med" len="med"/>
            <a:tailEnd type="triangle" w="lg" len="med"/>
          </a:ln>
          <a:effectLst/>
        </p:spPr>
        <p:txBody>
          <a:bodyPr wrap="square" rtlCol="0" anchor="ctr">
            <a:noAutofit/>
          </a:bodyPr>
          <a:lstStyle/>
          <a:p>
            <a:pPr algn="ctr"/>
            <a:endParaRPr lang="nb-NO" sz="2400"/>
          </a:p>
        </p:txBody>
      </p:sp>
      <p:sp>
        <p:nvSpPr>
          <p:cNvPr id="8" name="Freeform 7">
            <a:extLst>
              <a:ext uri="{FF2B5EF4-FFF2-40B4-BE49-F238E27FC236}">
                <a16:creationId xmlns:a16="http://schemas.microsoft.com/office/drawing/2014/main" id="{C730E934-3162-BA40-BE38-34224291DA4E}"/>
              </a:ext>
            </a:extLst>
          </p:cNvPr>
          <p:cNvSpPr/>
          <p:nvPr userDrawn="1"/>
        </p:nvSpPr>
        <p:spPr bwMode="auto">
          <a:xfrm>
            <a:off x="7410948" y="3"/>
            <a:ext cx="4781053" cy="6857999"/>
          </a:xfrm>
          <a:custGeom>
            <a:avLst/>
            <a:gdLst>
              <a:gd name="connsiteX0" fmla="*/ 1083873 w 3585790"/>
              <a:gd name="connsiteY0" fmla="*/ 0 h 5143499"/>
              <a:gd name="connsiteX1" fmla="*/ 3585790 w 3585790"/>
              <a:gd name="connsiteY1" fmla="*/ 0 h 5143499"/>
              <a:gd name="connsiteX2" fmla="*/ 3585790 w 3585790"/>
              <a:gd name="connsiteY2" fmla="*/ 5143499 h 5143499"/>
              <a:gd name="connsiteX3" fmla="*/ 691419 w 3585790"/>
              <a:gd name="connsiteY3" fmla="*/ 5143499 h 5143499"/>
              <a:gd name="connsiteX4" fmla="*/ 562486 w 3585790"/>
              <a:gd name="connsiteY4" fmla="*/ 4939676 h 5143499"/>
              <a:gd name="connsiteX5" fmla="*/ 0 w 3585790"/>
              <a:gd name="connsiteY5" fmla="*/ 2826428 h 5143499"/>
              <a:gd name="connsiteX6" fmla="*/ 969475 w 3585790"/>
              <a:gd name="connsiteY6" fmla="*/ 125870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790" h="5143499">
                <a:moveTo>
                  <a:pt x="1083873" y="0"/>
                </a:moveTo>
                <a:lnTo>
                  <a:pt x="3585790" y="0"/>
                </a:lnTo>
                <a:lnTo>
                  <a:pt x="3585790" y="5143499"/>
                </a:lnTo>
                <a:lnTo>
                  <a:pt x="691419" y="5143499"/>
                </a:lnTo>
                <a:lnTo>
                  <a:pt x="562486" y="4939676"/>
                </a:lnTo>
                <a:cubicBezTo>
                  <a:pt x="204651" y="4317371"/>
                  <a:pt x="0" y="3595799"/>
                  <a:pt x="0" y="2826428"/>
                </a:cubicBezTo>
                <a:cubicBezTo>
                  <a:pt x="0" y="1800601"/>
                  <a:pt x="363824" y="859749"/>
                  <a:pt x="969475" y="125870"/>
                </a:cubicBezTo>
                <a:close/>
              </a:path>
            </a:pathLst>
          </a:custGeom>
          <a:solidFill>
            <a:schemeClr val="bg1">
              <a:alpha val="66000"/>
            </a:schemeClr>
          </a:solidFill>
          <a:ln w="6350" cap="flat" cmpd="sng" algn="ctr">
            <a:noFill/>
            <a:prstDash val="dash"/>
            <a:round/>
            <a:headEnd type="none" w="med" len="med"/>
            <a:tailEnd type="triangle" w="lg" len="med"/>
          </a:ln>
          <a:effectLst/>
        </p:spPr>
        <p:txBody>
          <a:bodyPr wrap="square" rtlCol="0" anchor="ctr">
            <a:noAutofit/>
          </a:bodyPr>
          <a:lstStyle/>
          <a:p>
            <a:pPr algn="ctr"/>
            <a:endParaRPr lang="nb-NO" sz="2400"/>
          </a:p>
        </p:txBody>
      </p:sp>
      <p:sp>
        <p:nvSpPr>
          <p:cNvPr id="16" name="Plassholder for bunntekst 18">
            <a:extLst>
              <a:ext uri="{FF2B5EF4-FFF2-40B4-BE49-F238E27FC236}">
                <a16:creationId xmlns:a16="http://schemas.microsoft.com/office/drawing/2014/main" id="{17A0AF85-F9C7-9B4A-8CF0-F6B15A900209}"/>
              </a:ext>
            </a:extLst>
          </p:cNvPr>
          <p:cNvSpPr>
            <a:spLocks noGrp="1"/>
          </p:cNvSpPr>
          <p:nvPr>
            <p:ph type="ftr" sz="quarter" idx="17"/>
          </p:nvPr>
        </p:nvSpPr>
        <p:spPr>
          <a:xfrm>
            <a:off x="1052556" y="6501343"/>
            <a:ext cx="10080000" cy="192020"/>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14" name="Tittel 8">
            <a:extLst>
              <a:ext uri="{FF2B5EF4-FFF2-40B4-BE49-F238E27FC236}">
                <a16:creationId xmlns:a16="http://schemas.microsoft.com/office/drawing/2014/main" id="{C1A4884B-5754-534D-BABC-EAFCADA099A7}"/>
              </a:ext>
            </a:extLst>
          </p:cNvPr>
          <p:cNvSpPr>
            <a:spLocks noGrp="1"/>
          </p:cNvSpPr>
          <p:nvPr>
            <p:ph type="title"/>
          </p:nvPr>
        </p:nvSpPr>
        <p:spPr>
          <a:xfrm>
            <a:off x="335363" y="644692"/>
            <a:ext cx="10797196" cy="960107"/>
          </a:xfrm>
          <a:prstGeom prst="rect">
            <a:avLst/>
          </a:prstGeom>
        </p:spPr>
        <p:txBody>
          <a:bodyPr lIns="36000" tIns="36000" rIns="36000" bIns="36000" anchor="t" anchorCtr="0"/>
          <a:lstStyle>
            <a:lvl1pPr algn="l">
              <a:lnSpc>
                <a:spcPct val="100000"/>
              </a:lnSpc>
              <a:defRPr sz="2400">
                <a:solidFill>
                  <a:schemeClr val="tx1"/>
                </a:solidFill>
                <a:effectLst/>
                <a:latin typeface="Arial" panose="020B0604020202020204" pitchFamily="34" charset="0"/>
                <a:cs typeface="Arial" panose="020B0604020202020204" pitchFamily="34" charset="0"/>
              </a:defRPr>
            </a:lvl1pPr>
          </a:lstStyle>
          <a:p>
            <a:r>
              <a:rPr lang="nb-NO"/>
              <a:t>Klikk for å redigere tittelstil</a:t>
            </a:r>
          </a:p>
        </p:txBody>
      </p:sp>
      <p:sp>
        <p:nvSpPr>
          <p:cNvPr id="5" name="Content Placeholder 2">
            <a:extLst>
              <a:ext uri="{FF2B5EF4-FFF2-40B4-BE49-F238E27FC236}">
                <a16:creationId xmlns:a16="http://schemas.microsoft.com/office/drawing/2014/main" id="{A71278E4-DD44-DF44-B07B-F075C21B4467}"/>
              </a:ext>
            </a:extLst>
          </p:cNvPr>
          <p:cNvSpPr>
            <a:spLocks noGrp="1"/>
          </p:cNvSpPr>
          <p:nvPr>
            <p:ph idx="18" hasCustomPrompt="1"/>
          </p:nvPr>
        </p:nvSpPr>
        <p:spPr>
          <a:xfrm>
            <a:off x="335362" y="1988840"/>
            <a:ext cx="10797196" cy="4032448"/>
          </a:xfrm>
          <a:prstGeom prst="rect">
            <a:avLst/>
          </a:prstGeom>
        </p:spPr>
        <p:txBody>
          <a:bodyPr wrap="square" lIns="0" tIns="0" rIns="0" bIns="0" anchor="t" anchorCtr="0">
            <a:noAutofit/>
          </a:bodyPr>
          <a:lstStyle>
            <a:lvl1pPr marL="287986" indent="-239989">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2133" baseline="0">
                <a:solidFill>
                  <a:schemeClr val="tx1"/>
                </a:solidFill>
                <a:latin typeface="Arial" panose="020B0604020202020204" pitchFamily="34" charset="0"/>
                <a:cs typeface="Arial" panose="020B0604020202020204" pitchFamily="34" charset="0"/>
              </a:defRPr>
            </a:lvl1pPr>
            <a:lvl2pPr marL="479976"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1867">
                <a:solidFill>
                  <a:schemeClr val="tx1"/>
                </a:solidFill>
                <a:latin typeface="Arial" panose="020B0604020202020204" pitchFamily="34" charset="0"/>
                <a:cs typeface="Arial" panose="020B0604020202020204" pitchFamily="34" charset="0"/>
              </a:defRPr>
            </a:lvl2pPr>
            <a:lvl3pPr marL="719965"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tabLst>
                <a:tab pos="1928648" algn="l"/>
              </a:tabLst>
              <a:defRPr sz="1600">
                <a:solidFill>
                  <a:schemeClr val="tx1"/>
                </a:solidFill>
                <a:latin typeface="Arial" panose="020B0604020202020204" pitchFamily="34" charset="0"/>
                <a:cs typeface="Arial" panose="020B0604020202020204" pitchFamily="34" charset="0"/>
              </a:defRPr>
            </a:lvl3pPr>
            <a:lvl4pPr marL="2357236" indent="-465576">
              <a:lnSpc>
                <a:spcPct val="100000"/>
              </a:lnSpc>
              <a:spcBef>
                <a:spcPts val="1333"/>
              </a:spcBef>
              <a:spcAft>
                <a:spcPts val="0"/>
              </a:spcAft>
              <a:buSzPct val="125000"/>
              <a:buFont typeface="Wingdings" charset="2"/>
              <a:buChar char="§"/>
              <a:defRPr sz="1867"/>
            </a:lvl4pPr>
            <a:lvl5pPr marL="2857255" indent="-465576">
              <a:lnSpc>
                <a:spcPct val="100000"/>
              </a:lnSpc>
              <a:spcBef>
                <a:spcPts val="1333"/>
              </a:spcBef>
              <a:spcAft>
                <a:spcPts val="0"/>
              </a:spcAft>
              <a:buSzPct val="125000"/>
              <a:buFont typeface="Wingdings" charset="2"/>
              <a:buChar char="§"/>
              <a:defRPr sz="1600"/>
            </a:lvl5pPr>
            <a:lvl6pPr>
              <a:defRPr sz="1867"/>
            </a:lvl6pPr>
            <a:lvl7pPr>
              <a:defRPr sz="1867"/>
            </a:lvl7pPr>
            <a:lvl8pPr>
              <a:defRPr sz="1867"/>
            </a:lvl8pPr>
            <a:lvl9pPr>
              <a:defRPr sz="1867"/>
            </a:lvl9pPr>
          </a:lstStyle>
          <a:p>
            <a:pPr lvl="0"/>
            <a:r>
              <a:rPr lang="nb-NO"/>
              <a:t>Klikk for å redigere tekststiler i malen</a:t>
            </a:r>
          </a:p>
          <a:p>
            <a:pPr lvl="1"/>
            <a:r>
              <a:rPr lang="nb-NO"/>
              <a:t>Andre nivå</a:t>
            </a:r>
          </a:p>
          <a:p>
            <a:pPr lvl="2"/>
            <a:r>
              <a:rPr lang="nb-NO"/>
              <a:t>Tredje nivå</a:t>
            </a:r>
          </a:p>
        </p:txBody>
      </p:sp>
      <p:sp>
        <p:nvSpPr>
          <p:cNvPr id="6" name="TekstSylinder 5">
            <a:extLst>
              <a:ext uri="{FF2B5EF4-FFF2-40B4-BE49-F238E27FC236}">
                <a16:creationId xmlns:a16="http://schemas.microsoft.com/office/drawing/2014/main" id="{2EACDD6F-B272-C044-BB2B-C2C6D6F7A201}"/>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4120731906"/>
      </p:ext>
    </p:extLst>
  </p:cSld>
  <p:clrMapOvr>
    <a:masterClrMapping/>
  </p:clrMapOvr>
  <p:transition spd="med" advClick="0">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ekst 1 x spalt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9FDE4A5-90C2-A144-A728-A1F1BDCDBF8E}"/>
              </a:ext>
            </a:extLst>
          </p:cNvPr>
          <p:cNvSpPr/>
          <p:nvPr userDrawn="1"/>
        </p:nvSpPr>
        <p:spPr bwMode="auto">
          <a:xfrm>
            <a:off x="1" y="0"/>
            <a:ext cx="10565515" cy="6858000"/>
          </a:xfrm>
          <a:custGeom>
            <a:avLst/>
            <a:gdLst>
              <a:gd name="connsiteX0" fmla="*/ 0 w 7924136"/>
              <a:gd name="connsiteY0" fmla="*/ 0 h 5143500"/>
              <a:gd name="connsiteX1" fmla="*/ 6813509 w 7924136"/>
              <a:gd name="connsiteY1" fmla="*/ 0 h 5143500"/>
              <a:gd name="connsiteX2" fmla="*/ 6932276 w 7924136"/>
              <a:gd name="connsiteY2" fmla="*/ 151134 h 5143500"/>
              <a:gd name="connsiteX3" fmla="*/ 7924136 w 7924136"/>
              <a:gd name="connsiteY3" fmla="*/ 3138307 h 5143500"/>
              <a:gd name="connsiteX4" fmla="*/ 7531790 w 7924136"/>
              <a:gd name="connsiteY4" fmla="*/ 5081666 h 5143500"/>
              <a:gd name="connsiteX5" fmla="*/ 7503836 w 7924136"/>
              <a:gd name="connsiteY5" fmla="*/ 5143500 h 5143500"/>
              <a:gd name="connsiteX6" fmla="*/ 0 w 7924136"/>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4136" h="5143500">
                <a:moveTo>
                  <a:pt x="0" y="0"/>
                </a:moveTo>
                <a:lnTo>
                  <a:pt x="6813509" y="0"/>
                </a:lnTo>
                <a:lnTo>
                  <a:pt x="6932276" y="151134"/>
                </a:lnTo>
                <a:cubicBezTo>
                  <a:pt x="7555228" y="984118"/>
                  <a:pt x="7924136" y="2018131"/>
                  <a:pt x="7924136" y="3138307"/>
                </a:cubicBezTo>
                <a:cubicBezTo>
                  <a:pt x="7924136" y="3827646"/>
                  <a:pt x="7784431" y="4484356"/>
                  <a:pt x="7531790" y="5081666"/>
                </a:cubicBezTo>
                <a:lnTo>
                  <a:pt x="7503836" y="5143500"/>
                </a:lnTo>
                <a:lnTo>
                  <a:pt x="0" y="5143500"/>
                </a:lnTo>
                <a:close/>
              </a:path>
            </a:pathLst>
          </a:custGeom>
          <a:solidFill>
            <a:schemeClr val="bg1">
              <a:lumMod val="95000"/>
              <a:alpha val="77000"/>
            </a:schemeClr>
          </a:solidFill>
          <a:ln w="6350" cap="flat" cmpd="sng" algn="ctr">
            <a:noFill/>
            <a:prstDash val="dash"/>
            <a:round/>
            <a:headEnd type="none" w="med" len="med"/>
            <a:tailEnd type="triangle" w="lg" len="med"/>
          </a:ln>
          <a:effectLst/>
        </p:spPr>
        <p:txBody>
          <a:bodyPr wrap="square" rtlCol="0" anchor="ctr">
            <a:noAutofit/>
          </a:bodyPr>
          <a:lstStyle/>
          <a:p>
            <a:pPr algn="ctr"/>
            <a:endParaRPr lang="nb-NO" sz="2400"/>
          </a:p>
        </p:txBody>
      </p:sp>
      <p:sp>
        <p:nvSpPr>
          <p:cNvPr id="8" name="Freeform 7">
            <a:extLst>
              <a:ext uri="{FF2B5EF4-FFF2-40B4-BE49-F238E27FC236}">
                <a16:creationId xmlns:a16="http://schemas.microsoft.com/office/drawing/2014/main" id="{C730E934-3162-BA40-BE38-34224291DA4E}"/>
              </a:ext>
            </a:extLst>
          </p:cNvPr>
          <p:cNvSpPr/>
          <p:nvPr userDrawn="1"/>
        </p:nvSpPr>
        <p:spPr bwMode="auto">
          <a:xfrm>
            <a:off x="7410948" y="3"/>
            <a:ext cx="4781053" cy="6857999"/>
          </a:xfrm>
          <a:custGeom>
            <a:avLst/>
            <a:gdLst>
              <a:gd name="connsiteX0" fmla="*/ 1083873 w 3585790"/>
              <a:gd name="connsiteY0" fmla="*/ 0 h 5143499"/>
              <a:gd name="connsiteX1" fmla="*/ 3585790 w 3585790"/>
              <a:gd name="connsiteY1" fmla="*/ 0 h 5143499"/>
              <a:gd name="connsiteX2" fmla="*/ 3585790 w 3585790"/>
              <a:gd name="connsiteY2" fmla="*/ 5143499 h 5143499"/>
              <a:gd name="connsiteX3" fmla="*/ 691419 w 3585790"/>
              <a:gd name="connsiteY3" fmla="*/ 5143499 h 5143499"/>
              <a:gd name="connsiteX4" fmla="*/ 562486 w 3585790"/>
              <a:gd name="connsiteY4" fmla="*/ 4939676 h 5143499"/>
              <a:gd name="connsiteX5" fmla="*/ 0 w 3585790"/>
              <a:gd name="connsiteY5" fmla="*/ 2826428 h 5143499"/>
              <a:gd name="connsiteX6" fmla="*/ 969475 w 3585790"/>
              <a:gd name="connsiteY6" fmla="*/ 125870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790" h="5143499">
                <a:moveTo>
                  <a:pt x="1083873" y="0"/>
                </a:moveTo>
                <a:lnTo>
                  <a:pt x="3585790" y="0"/>
                </a:lnTo>
                <a:lnTo>
                  <a:pt x="3585790" y="5143499"/>
                </a:lnTo>
                <a:lnTo>
                  <a:pt x="691419" y="5143499"/>
                </a:lnTo>
                <a:lnTo>
                  <a:pt x="562486" y="4939676"/>
                </a:lnTo>
                <a:cubicBezTo>
                  <a:pt x="204651" y="4317371"/>
                  <a:pt x="0" y="3595799"/>
                  <a:pt x="0" y="2826428"/>
                </a:cubicBezTo>
                <a:cubicBezTo>
                  <a:pt x="0" y="1800601"/>
                  <a:pt x="363824" y="859749"/>
                  <a:pt x="969475" y="125870"/>
                </a:cubicBezTo>
                <a:close/>
              </a:path>
            </a:pathLst>
          </a:custGeom>
          <a:solidFill>
            <a:schemeClr val="bg1">
              <a:alpha val="66000"/>
            </a:schemeClr>
          </a:solidFill>
          <a:ln w="6350" cap="flat" cmpd="sng" algn="ctr">
            <a:noFill/>
            <a:prstDash val="dash"/>
            <a:round/>
            <a:headEnd type="none" w="med" len="med"/>
            <a:tailEnd type="triangle" w="lg" len="med"/>
          </a:ln>
          <a:effectLst/>
        </p:spPr>
        <p:txBody>
          <a:bodyPr wrap="square" rtlCol="0" anchor="ctr">
            <a:noAutofit/>
          </a:bodyPr>
          <a:lstStyle/>
          <a:p>
            <a:pPr algn="ctr"/>
            <a:endParaRPr lang="nb-NO" sz="2400"/>
          </a:p>
        </p:txBody>
      </p:sp>
      <p:sp>
        <p:nvSpPr>
          <p:cNvPr id="16" name="Plassholder for bunntekst 18">
            <a:extLst>
              <a:ext uri="{FF2B5EF4-FFF2-40B4-BE49-F238E27FC236}">
                <a16:creationId xmlns:a16="http://schemas.microsoft.com/office/drawing/2014/main" id="{17A0AF85-F9C7-9B4A-8CF0-F6B15A900209}"/>
              </a:ext>
            </a:extLst>
          </p:cNvPr>
          <p:cNvSpPr>
            <a:spLocks noGrp="1"/>
          </p:cNvSpPr>
          <p:nvPr>
            <p:ph type="ftr" sz="quarter" idx="17"/>
          </p:nvPr>
        </p:nvSpPr>
        <p:spPr>
          <a:xfrm>
            <a:off x="1052556" y="6501343"/>
            <a:ext cx="10080000" cy="192020"/>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6" name="TekstSylinder 5">
            <a:extLst>
              <a:ext uri="{FF2B5EF4-FFF2-40B4-BE49-F238E27FC236}">
                <a16:creationId xmlns:a16="http://schemas.microsoft.com/office/drawing/2014/main" id="{2EACDD6F-B272-C044-BB2B-C2C6D6F7A201}"/>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3922175170"/>
      </p:ext>
    </p:extLst>
  </p:cSld>
  <p:clrMapOvr>
    <a:masterClrMapping/>
  </p:clrMapOvr>
  <p:transition spd="med" advClick="0">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ekst 1 x spalte">
    <p:spTree>
      <p:nvGrpSpPr>
        <p:cNvPr id="1" name=""/>
        <p:cNvGrpSpPr/>
        <p:nvPr/>
      </p:nvGrpSpPr>
      <p:grpSpPr>
        <a:xfrm>
          <a:off x="0" y="0"/>
          <a:ext cx="0" cy="0"/>
          <a:chOff x="0" y="0"/>
          <a:chExt cx="0" cy="0"/>
        </a:xfrm>
      </p:grpSpPr>
      <p:sp>
        <p:nvSpPr>
          <p:cNvPr id="16" name="Plassholder for bunntekst 18">
            <a:extLst>
              <a:ext uri="{FF2B5EF4-FFF2-40B4-BE49-F238E27FC236}">
                <a16:creationId xmlns:a16="http://schemas.microsoft.com/office/drawing/2014/main" id="{17A0AF85-F9C7-9B4A-8CF0-F6B15A900209}"/>
              </a:ext>
            </a:extLst>
          </p:cNvPr>
          <p:cNvSpPr>
            <a:spLocks noGrp="1"/>
          </p:cNvSpPr>
          <p:nvPr>
            <p:ph type="ftr" sz="quarter" idx="17"/>
          </p:nvPr>
        </p:nvSpPr>
        <p:spPr>
          <a:xfrm>
            <a:off x="1052556" y="6501343"/>
            <a:ext cx="10080000" cy="192020"/>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14" name="Tittel 8">
            <a:extLst>
              <a:ext uri="{FF2B5EF4-FFF2-40B4-BE49-F238E27FC236}">
                <a16:creationId xmlns:a16="http://schemas.microsoft.com/office/drawing/2014/main" id="{C1A4884B-5754-534D-BABC-EAFCADA099A7}"/>
              </a:ext>
            </a:extLst>
          </p:cNvPr>
          <p:cNvSpPr>
            <a:spLocks noGrp="1"/>
          </p:cNvSpPr>
          <p:nvPr>
            <p:ph type="title"/>
          </p:nvPr>
        </p:nvSpPr>
        <p:spPr>
          <a:xfrm>
            <a:off x="335363" y="644692"/>
            <a:ext cx="10797196" cy="960107"/>
          </a:xfrm>
          <a:prstGeom prst="rect">
            <a:avLst/>
          </a:prstGeom>
        </p:spPr>
        <p:txBody>
          <a:bodyPr lIns="36000" tIns="36000" rIns="36000" bIns="36000" anchor="t" anchorCtr="0"/>
          <a:lstStyle>
            <a:lvl1pPr algn="l">
              <a:lnSpc>
                <a:spcPct val="100000"/>
              </a:lnSpc>
              <a:defRPr sz="2400">
                <a:solidFill>
                  <a:schemeClr val="tx1"/>
                </a:solidFill>
                <a:effectLst/>
                <a:latin typeface="Arial" panose="020B0604020202020204" pitchFamily="34" charset="0"/>
                <a:cs typeface="Arial" panose="020B0604020202020204" pitchFamily="34" charset="0"/>
              </a:defRPr>
            </a:lvl1pPr>
          </a:lstStyle>
          <a:p>
            <a:r>
              <a:rPr lang="nb-NO"/>
              <a:t>Klikk for å redigere tittelstil</a:t>
            </a:r>
          </a:p>
        </p:txBody>
      </p:sp>
      <p:sp>
        <p:nvSpPr>
          <p:cNvPr id="5" name="Content Placeholder 2">
            <a:extLst>
              <a:ext uri="{FF2B5EF4-FFF2-40B4-BE49-F238E27FC236}">
                <a16:creationId xmlns:a16="http://schemas.microsoft.com/office/drawing/2014/main" id="{A71278E4-DD44-DF44-B07B-F075C21B4467}"/>
              </a:ext>
            </a:extLst>
          </p:cNvPr>
          <p:cNvSpPr>
            <a:spLocks noGrp="1"/>
          </p:cNvSpPr>
          <p:nvPr>
            <p:ph idx="18" hasCustomPrompt="1"/>
          </p:nvPr>
        </p:nvSpPr>
        <p:spPr>
          <a:xfrm>
            <a:off x="335362" y="1988840"/>
            <a:ext cx="10797196" cy="4032448"/>
          </a:xfrm>
          <a:prstGeom prst="rect">
            <a:avLst/>
          </a:prstGeom>
        </p:spPr>
        <p:txBody>
          <a:bodyPr wrap="square" lIns="0" tIns="0" rIns="0" bIns="0" anchor="t" anchorCtr="0">
            <a:noAutofit/>
          </a:bodyPr>
          <a:lstStyle>
            <a:lvl1pPr marL="287986" indent="-239989">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2133" baseline="0">
                <a:solidFill>
                  <a:schemeClr val="tx1"/>
                </a:solidFill>
                <a:latin typeface="Arial" panose="020B0604020202020204" pitchFamily="34" charset="0"/>
                <a:cs typeface="Arial" panose="020B0604020202020204" pitchFamily="34" charset="0"/>
              </a:defRPr>
            </a:lvl1pPr>
            <a:lvl2pPr marL="479976"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1867">
                <a:solidFill>
                  <a:schemeClr val="tx1"/>
                </a:solidFill>
                <a:latin typeface="Arial" panose="020B0604020202020204" pitchFamily="34" charset="0"/>
                <a:cs typeface="Arial" panose="020B0604020202020204" pitchFamily="34" charset="0"/>
              </a:defRPr>
            </a:lvl2pPr>
            <a:lvl3pPr marL="719965"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tabLst>
                <a:tab pos="1928648" algn="l"/>
              </a:tabLst>
              <a:defRPr sz="1600">
                <a:solidFill>
                  <a:schemeClr val="tx1"/>
                </a:solidFill>
                <a:latin typeface="Arial" panose="020B0604020202020204" pitchFamily="34" charset="0"/>
                <a:cs typeface="Arial" panose="020B0604020202020204" pitchFamily="34" charset="0"/>
              </a:defRPr>
            </a:lvl3pPr>
            <a:lvl4pPr marL="2357236" indent="-465576">
              <a:lnSpc>
                <a:spcPct val="100000"/>
              </a:lnSpc>
              <a:spcBef>
                <a:spcPts val="1333"/>
              </a:spcBef>
              <a:spcAft>
                <a:spcPts val="0"/>
              </a:spcAft>
              <a:buSzPct val="125000"/>
              <a:buFont typeface="Wingdings" charset="2"/>
              <a:buChar char="§"/>
              <a:defRPr sz="1867"/>
            </a:lvl4pPr>
            <a:lvl5pPr marL="2857255" indent="-465576">
              <a:lnSpc>
                <a:spcPct val="100000"/>
              </a:lnSpc>
              <a:spcBef>
                <a:spcPts val="1333"/>
              </a:spcBef>
              <a:spcAft>
                <a:spcPts val="0"/>
              </a:spcAft>
              <a:buSzPct val="125000"/>
              <a:buFont typeface="Wingdings" charset="2"/>
              <a:buChar char="§"/>
              <a:defRPr sz="1600"/>
            </a:lvl5pPr>
            <a:lvl6pPr>
              <a:defRPr sz="1867"/>
            </a:lvl6pPr>
            <a:lvl7pPr>
              <a:defRPr sz="1867"/>
            </a:lvl7pPr>
            <a:lvl8pPr>
              <a:defRPr sz="1867"/>
            </a:lvl8pPr>
            <a:lvl9pPr>
              <a:defRPr sz="1867"/>
            </a:lvl9pPr>
          </a:lstStyle>
          <a:p>
            <a:pPr lvl="0"/>
            <a:r>
              <a:rPr lang="nb-NO"/>
              <a:t>Klikk for å redigere tekststiler i malen</a:t>
            </a:r>
          </a:p>
          <a:p>
            <a:pPr lvl="1"/>
            <a:r>
              <a:rPr lang="nb-NO"/>
              <a:t>Andre nivå</a:t>
            </a:r>
          </a:p>
          <a:p>
            <a:pPr lvl="2"/>
            <a:r>
              <a:rPr lang="nb-NO"/>
              <a:t>Tredje nivå</a:t>
            </a:r>
          </a:p>
        </p:txBody>
      </p:sp>
      <p:sp>
        <p:nvSpPr>
          <p:cNvPr id="6" name="TekstSylinder 5">
            <a:extLst>
              <a:ext uri="{FF2B5EF4-FFF2-40B4-BE49-F238E27FC236}">
                <a16:creationId xmlns:a16="http://schemas.microsoft.com/office/drawing/2014/main" id="{2EACDD6F-B272-C044-BB2B-C2C6D6F7A201}"/>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4122869335"/>
      </p:ext>
    </p:extLst>
  </p:cSld>
  <p:clrMapOvr>
    <a:masterClrMapping/>
  </p:clrMapOvr>
  <p:transition spd="med" advClick="0">
    <p:fade/>
  </p:transition>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ekst 1 x spalte">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9FDE4A5-90C2-A144-A728-A1F1BDCDBF8E}"/>
              </a:ext>
            </a:extLst>
          </p:cNvPr>
          <p:cNvSpPr/>
          <p:nvPr userDrawn="1"/>
        </p:nvSpPr>
        <p:spPr bwMode="auto">
          <a:xfrm>
            <a:off x="1" y="0"/>
            <a:ext cx="10565515" cy="6858000"/>
          </a:xfrm>
          <a:custGeom>
            <a:avLst/>
            <a:gdLst>
              <a:gd name="connsiteX0" fmla="*/ 0 w 7924136"/>
              <a:gd name="connsiteY0" fmla="*/ 0 h 5143500"/>
              <a:gd name="connsiteX1" fmla="*/ 6813509 w 7924136"/>
              <a:gd name="connsiteY1" fmla="*/ 0 h 5143500"/>
              <a:gd name="connsiteX2" fmla="*/ 6932276 w 7924136"/>
              <a:gd name="connsiteY2" fmla="*/ 151134 h 5143500"/>
              <a:gd name="connsiteX3" fmla="*/ 7924136 w 7924136"/>
              <a:gd name="connsiteY3" fmla="*/ 3138307 h 5143500"/>
              <a:gd name="connsiteX4" fmla="*/ 7531790 w 7924136"/>
              <a:gd name="connsiteY4" fmla="*/ 5081666 h 5143500"/>
              <a:gd name="connsiteX5" fmla="*/ 7503836 w 7924136"/>
              <a:gd name="connsiteY5" fmla="*/ 5143500 h 5143500"/>
              <a:gd name="connsiteX6" fmla="*/ 0 w 7924136"/>
              <a:gd name="connsiteY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24136" h="5143500">
                <a:moveTo>
                  <a:pt x="0" y="0"/>
                </a:moveTo>
                <a:lnTo>
                  <a:pt x="6813509" y="0"/>
                </a:lnTo>
                <a:lnTo>
                  <a:pt x="6932276" y="151134"/>
                </a:lnTo>
                <a:cubicBezTo>
                  <a:pt x="7555228" y="984118"/>
                  <a:pt x="7924136" y="2018131"/>
                  <a:pt x="7924136" y="3138307"/>
                </a:cubicBezTo>
                <a:cubicBezTo>
                  <a:pt x="7924136" y="3827646"/>
                  <a:pt x="7784431" y="4484356"/>
                  <a:pt x="7531790" y="5081666"/>
                </a:cubicBezTo>
                <a:lnTo>
                  <a:pt x="7503836" y="5143500"/>
                </a:lnTo>
                <a:lnTo>
                  <a:pt x="0" y="5143500"/>
                </a:lnTo>
                <a:close/>
              </a:path>
            </a:pathLst>
          </a:custGeom>
          <a:solidFill>
            <a:srgbClr val="C2EAF7">
              <a:alpha val="77000"/>
            </a:srgbClr>
          </a:solidFill>
          <a:ln w="6350" cap="flat" cmpd="sng" algn="ctr">
            <a:noFill/>
            <a:prstDash val="dash"/>
            <a:round/>
            <a:headEnd type="none" w="med" len="med"/>
            <a:tailEnd type="triangle" w="lg" len="med"/>
          </a:ln>
          <a:effectLst/>
        </p:spPr>
        <p:txBody>
          <a:bodyPr wrap="square" rtlCol="0" anchor="ctr">
            <a:noAutofit/>
          </a:bodyPr>
          <a:lstStyle/>
          <a:p>
            <a:pPr algn="ctr"/>
            <a:endParaRPr lang="nb-NO" sz="2400"/>
          </a:p>
        </p:txBody>
      </p:sp>
      <p:sp>
        <p:nvSpPr>
          <p:cNvPr id="8" name="Freeform 7">
            <a:extLst>
              <a:ext uri="{FF2B5EF4-FFF2-40B4-BE49-F238E27FC236}">
                <a16:creationId xmlns:a16="http://schemas.microsoft.com/office/drawing/2014/main" id="{C730E934-3162-BA40-BE38-34224291DA4E}"/>
              </a:ext>
            </a:extLst>
          </p:cNvPr>
          <p:cNvSpPr/>
          <p:nvPr userDrawn="1"/>
        </p:nvSpPr>
        <p:spPr bwMode="auto">
          <a:xfrm>
            <a:off x="7410948" y="3"/>
            <a:ext cx="4781053" cy="6857999"/>
          </a:xfrm>
          <a:custGeom>
            <a:avLst/>
            <a:gdLst>
              <a:gd name="connsiteX0" fmla="*/ 1083873 w 3585790"/>
              <a:gd name="connsiteY0" fmla="*/ 0 h 5143499"/>
              <a:gd name="connsiteX1" fmla="*/ 3585790 w 3585790"/>
              <a:gd name="connsiteY1" fmla="*/ 0 h 5143499"/>
              <a:gd name="connsiteX2" fmla="*/ 3585790 w 3585790"/>
              <a:gd name="connsiteY2" fmla="*/ 5143499 h 5143499"/>
              <a:gd name="connsiteX3" fmla="*/ 691419 w 3585790"/>
              <a:gd name="connsiteY3" fmla="*/ 5143499 h 5143499"/>
              <a:gd name="connsiteX4" fmla="*/ 562486 w 3585790"/>
              <a:gd name="connsiteY4" fmla="*/ 4939676 h 5143499"/>
              <a:gd name="connsiteX5" fmla="*/ 0 w 3585790"/>
              <a:gd name="connsiteY5" fmla="*/ 2826428 h 5143499"/>
              <a:gd name="connsiteX6" fmla="*/ 969475 w 3585790"/>
              <a:gd name="connsiteY6" fmla="*/ 125870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5790" h="5143499">
                <a:moveTo>
                  <a:pt x="1083873" y="0"/>
                </a:moveTo>
                <a:lnTo>
                  <a:pt x="3585790" y="0"/>
                </a:lnTo>
                <a:lnTo>
                  <a:pt x="3585790" y="5143499"/>
                </a:lnTo>
                <a:lnTo>
                  <a:pt x="691419" y="5143499"/>
                </a:lnTo>
                <a:lnTo>
                  <a:pt x="562486" y="4939676"/>
                </a:lnTo>
                <a:cubicBezTo>
                  <a:pt x="204651" y="4317371"/>
                  <a:pt x="0" y="3595799"/>
                  <a:pt x="0" y="2826428"/>
                </a:cubicBezTo>
                <a:cubicBezTo>
                  <a:pt x="0" y="1800601"/>
                  <a:pt x="363824" y="859749"/>
                  <a:pt x="969475" y="125870"/>
                </a:cubicBezTo>
                <a:close/>
              </a:path>
            </a:pathLst>
          </a:custGeom>
          <a:solidFill>
            <a:srgbClr val="F2BDB3">
              <a:alpha val="66000"/>
            </a:srgbClr>
          </a:solidFill>
          <a:ln w="6350" cap="flat" cmpd="sng" algn="ctr">
            <a:noFill/>
            <a:prstDash val="dash"/>
            <a:round/>
            <a:headEnd type="none" w="med" len="med"/>
            <a:tailEnd type="triangle" w="lg" len="med"/>
          </a:ln>
          <a:effectLst/>
        </p:spPr>
        <p:txBody>
          <a:bodyPr wrap="square" rtlCol="0" anchor="ctr">
            <a:noAutofit/>
          </a:bodyPr>
          <a:lstStyle/>
          <a:p>
            <a:pPr algn="ctr"/>
            <a:endParaRPr lang="nb-NO" sz="2400"/>
          </a:p>
        </p:txBody>
      </p:sp>
      <p:sp>
        <p:nvSpPr>
          <p:cNvPr id="16" name="Plassholder for bunntekst 18">
            <a:extLst>
              <a:ext uri="{FF2B5EF4-FFF2-40B4-BE49-F238E27FC236}">
                <a16:creationId xmlns:a16="http://schemas.microsoft.com/office/drawing/2014/main" id="{17A0AF85-F9C7-9B4A-8CF0-F6B15A900209}"/>
              </a:ext>
            </a:extLst>
          </p:cNvPr>
          <p:cNvSpPr>
            <a:spLocks noGrp="1"/>
          </p:cNvSpPr>
          <p:nvPr>
            <p:ph type="ftr" sz="quarter" idx="17"/>
          </p:nvPr>
        </p:nvSpPr>
        <p:spPr>
          <a:xfrm>
            <a:off x="1052556" y="6501343"/>
            <a:ext cx="10080000" cy="192020"/>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14" name="Tittel 8">
            <a:extLst>
              <a:ext uri="{FF2B5EF4-FFF2-40B4-BE49-F238E27FC236}">
                <a16:creationId xmlns:a16="http://schemas.microsoft.com/office/drawing/2014/main" id="{C1A4884B-5754-534D-BABC-EAFCADA099A7}"/>
              </a:ext>
            </a:extLst>
          </p:cNvPr>
          <p:cNvSpPr>
            <a:spLocks noGrp="1"/>
          </p:cNvSpPr>
          <p:nvPr>
            <p:ph type="title" hasCustomPrompt="1"/>
          </p:nvPr>
        </p:nvSpPr>
        <p:spPr>
          <a:xfrm>
            <a:off x="3920067" y="2948948"/>
            <a:ext cx="3276600" cy="960107"/>
          </a:xfrm>
          <a:prstGeom prst="rect">
            <a:avLst/>
          </a:prstGeom>
        </p:spPr>
        <p:txBody>
          <a:bodyPr lIns="36000" tIns="36000" rIns="36000" bIns="36000" anchor="ctr" anchorCtr="0"/>
          <a:lstStyle>
            <a:lvl1pPr algn="ctr">
              <a:lnSpc>
                <a:spcPct val="100000"/>
              </a:lnSpc>
              <a:defRPr sz="2133" b="1" spc="400">
                <a:solidFill>
                  <a:schemeClr val="bg2"/>
                </a:solidFill>
                <a:effectLst/>
                <a:latin typeface="Arial" panose="020B0604020202020204" pitchFamily="34" charset="0"/>
                <a:cs typeface="Arial" panose="020B0604020202020204" pitchFamily="34" charset="0"/>
              </a:defRPr>
            </a:lvl1pPr>
          </a:lstStyle>
          <a:p>
            <a:r>
              <a:rPr lang="nb-NO"/>
              <a:t>KLIKK FOR Å REDIGERE TITTELSTIL</a:t>
            </a:r>
          </a:p>
        </p:txBody>
      </p:sp>
      <p:sp>
        <p:nvSpPr>
          <p:cNvPr id="6" name="TekstSylinder 5">
            <a:extLst>
              <a:ext uri="{FF2B5EF4-FFF2-40B4-BE49-F238E27FC236}">
                <a16:creationId xmlns:a16="http://schemas.microsoft.com/office/drawing/2014/main" id="{2EACDD6F-B272-C044-BB2B-C2C6D6F7A201}"/>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883653802"/>
      </p:ext>
    </p:extLst>
  </p:cSld>
  <p:clrMapOvr>
    <a:masterClrMapping/>
  </p:clrMapOvr>
  <p:transition spd="med" advClick="0">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 2 x spalter">
    <p:spTree>
      <p:nvGrpSpPr>
        <p:cNvPr id="1" name=""/>
        <p:cNvGrpSpPr/>
        <p:nvPr/>
      </p:nvGrpSpPr>
      <p:grpSpPr>
        <a:xfrm>
          <a:off x="0" y="0"/>
          <a:ext cx="0" cy="0"/>
          <a:chOff x="0" y="0"/>
          <a:chExt cx="0" cy="0"/>
        </a:xfrm>
      </p:grpSpPr>
      <p:sp>
        <p:nvSpPr>
          <p:cNvPr id="16" name="Plassholder for bunntekst 18">
            <a:extLst>
              <a:ext uri="{FF2B5EF4-FFF2-40B4-BE49-F238E27FC236}">
                <a16:creationId xmlns:a16="http://schemas.microsoft.com/office/drawing/2014/main" id="{17A0AF85-F9C7-9B4A-8CF0-F6B15A900209}"/>
              </a:ext>
            </a:extLst>
          </p:cNvPr>
          <p:cNvSpPr>
            <a:spLocks noGrp="1"/>
          </p:cNvSpPr>
          <p:nvPr>
            <p:ph type="ftr" sz="quarter" idx="17"/>
          </p:nvPr>
        </p:nvSpPr>
        <p:spPr>
          <a:xfrm>
            <a:off x="1052556" y="6501343"/>
            <a:ext cx="10080000" cy="192020"/>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14" name="Tittel 8">
            <a:extLst>
              <a:ext uri="{FF2B5EF4-FFF2-40B4-BE49-F238E27FC236}">
                <a16:creationId xmlns:a16="http://schemas.microsoft.com/office/drawing/2014/main" id="{C1A4884B-5754-534D-BABC-EAFCADA099A7}"/>
              </a:ext>
            </a:extLst>
          </p:cNvPr>
          <p:cNvSpPr>
            <a:spLocks noGrp="1"/>
          </p:cNvSpPr>
          <p:nvPr>
            <p:ph type="title"/>
          </p:nvPr>
        </p:nvSpPr>
        <p:spPr>
          <a:xfrm>
            <a:off x="335360" y="644692"/>
            <a:ext cx="10797197" cy="960107"/>
          </a:xfrm>
          <a:prstGeom prst="rect">
            <a:avLst/>
          </a:prstGeom>
        </p:spPr>
        <p:txBody>
          <a:bodyPr lIns="36000" tIns="36000" rIns="36000" bIns="36000" anchor="t" anchorCtr="0"/>
          <a:lstStyle>
            <a:lvl1pPr algn="l">
              <a:lnSpc>
                <a:spcPct val="100000"/>
              </a:lnSpc>
              <a:defRPr sz="2400">
                <a:solidFill>
                  <a:schemeClr val="tx1"/>
                </a:solidFill>
                <a:effectLst/>
                <a:latin typeface="Arial" panose="020B0604020202020204" pitchFamily="34" charset="0"/>
                <a:cs typeface="Arial" panose="020B0604020202020204" pitchFamily="34" charset="0"/>
              </a:defRPr>
            </a:lvl1pPr>
          </a:lstStyle>
          <a:p>
            <a:r>
              <a:rPr lang="nb-NO"/>
              <a:t>Klikk for å redigere tittelstil</a:t>
            </a:r>
          </a:p>
        </p:txBody>
      </p:sp>
      <p:sp>
        <p:nvSpPr>
          <p:cNvPr id="8" name="Content Placeholder 2">
            <a:extLst>
              <a:ext uri="{FF2B5EF4-FFF2-40B4-BE49-F238E27FC236}">
                <a16:creationId xmlns:a16="http://schemas.microsoft.com/office/drawing/2014/main" id="{100C1359-F24C-DF44-81FC-74F8E394F332}"/>
              </a:ext>
            </a:extLst>
          </p:cNvPr>
          <p:cNvSpPr>
            <a:spLocks noGrp="1"/>
          </p:cNvSpPr>
          <p:nvPr>
            <p:ph idx="1" hasCustomPrompt="1"/>
          </p:nvPr>
        </p:nvSpPr>
        <p:spPr>
          <a:xfrm>
            <a:off x="335361" y="1988840"/>
            <a:ext cx="5568619" cy="4032448"/>
          </a:xfrm>
          <a:prstGeom prst="rect">
            <a:avLst/>
          </a:prstGeom>
        </p:spPr>
        <p:txBody>
          <a:bodyPr wrap="square" lIns="0" tIns="0" rIns="0" bIns="0" anchor="t" anchorCtr="0">
            <a:noAutofit/>
          </a:bodyPr>
          <a:lstStyle>
            <a:lvl1pPr marL="287986" indent="-239989">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2133" baseline="0">
                <a:solidFill>
                  <a:schemeClr val="tx1"/>
                </a:solidFill>
                <a:latin typeface="Arial" panose="020B0604020202020204" pitchFamily="34" charset="0"/>
                <a:cs typeface="Arial" panose="020B0604020202020204" pitchFamily="34" charset="0"/>
              </a:defRPr>
            </a:lvl1pPr>
            <a:lvl2pPr marL="479976"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1867">
                <a:solidFill>
                  <a:schemeClr val="tx1"/>
                </a:solidFill>
                <a:latin typeface="Arial" panose="020B0604020202020204" pitchFamily="34" charset="0"/>
                <a:cs typeface="Arial" panose="020B0604020202020204" pitchFamily="34" charset="0"/>
              </a:defRPr>
            </a:lvl2pPr>
            <a:lvl3pPr marL="719965"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tabLst>
                <a:tab pos="1928648" algn="l"/>
              </a:tabLst>
              <a:defRPr sz="1600">
                <a:solidFill>
                  <a:schemeClr val="tx1"/>
                </a:solidFill>
                <a:latin typeface="Arial" panose="020B0604020202020204" pitchFamily="34" charset="0"/>
                <a:cs typeface="Arial" panose="020B0604020202020204" pitchFamily="34" charset="0"/>
              </a:defRPr>
            </a:lvl3pPr>
            <a:lvl4pPr marL="2357236" indent="-465576">
              <a:lnSpc>
                <a:spcPct val="100000"/>
              </a:lnSpc>
              <a:spcBef>
                <a:spcPts val="1333"/>
              </a:spcBef>
              <a:spcAft>
                <a:spcPts val="0"/>
              </a:spcAft>
              <a:buSzPct val="125000"/>
              <a:buFont typeface="Wingdings" charset="2"/>
              <a:buChar char="§"/>
              <a:defRPr sz="1867"/>
            </a:lvl4pPr>
            <a:lvl5pPr marL="2857255" indent="-465576">
              <a:lnSpc>
                <a:spcPct val="100000"/>
              </a:lnSpc>
              <a:spcBef>
                <a:spcPts val="1333"/>
              </a:spcBef>
              <a:spcAft>
                <a:spcPts val="0"/>
              </a:spcAft>
              <a:buSzPct val="125000"/>
              <a:buFont typeface="Wingdings" charset="2"/>
              <a:buChar char="§"/>
              <a:defRPr sz="1600"/>
            </a:lvl5pPr>
            <a:lvl6pPr>
              <a:defRPr sz="1867"/>
            </a:lvl6pPr>
            <a:lvl7pPr>
              <a:defRPr sz="1867"/>
            </a:lvl7pPr>
            <a:lvl8pPr>
              <a:defRPr sz="1867"/>
            </a:lvl8pPr>
            <a:lvl9pPr>
              <a:defRPr sz="1867"/>
            </a:lvl9pPr>
          </a:lstStyle>
          <a:p>
            <a:pPr lvl="0"/>
            <a:r>
              <a:rPr lang="nb-NO"/>
              <a:t>Klikk for å redigere tekststiler i malen</a:t>
            </a:r>
          </a:p>
          <a:p>
            <a:pPr lvl="1"/>
            <a:r>
              <a:rPr lang="nb-NO"/>
              <a:t>Andre nivå</a:t>
            </a:r>
          </a:p>
          <a:p>
            <a:pPr lvl="2"/>
            <a:r>
              <a:rPr lang="nb-NO"/>
              <a:t>Tredje nivå</a:t>
            </a:r>
          </a:p>
        </p:txBody>
      </p:sp>
      <p:sp>
        <p:nvSpPr>
          <p:cNvPr id="9" name="Content Placeholder 2">
            <a:extLst>
              <a:ext uri="{FF2B5EF4-FFF2-40B4-BE49-F238E27FC236}">
                <a16:creationId xmlns:a16="http://schemas.microsoft.com/office/drawing/2014/main" id="{64DC1BEF-E4AB-534D-A7E0-29C0166E5DA6}"/>
              </a:ext>
            </a:extLst>
          </p:cNvPr>
          <p:cNvSpPr>
            <a:spLocks noGrp="1"/>
          </p:cNvSpPr>
          <p:nvPr>
            <p:ph idx="18" hasCustomPrompt="1"/>
          </p:nvPr>
        </p:nvSpPr>
        <p:spPr>
          <a:xfrm>
            <a:off x="6280839" y="1988840"/>
            <a:ext cx="4851423" cy="4032448"/>
          </a:xfrm>
          <a:prstGeom prst="rect">
            <a:avLst/>
          </a:prstGeom>
        </p:spPr>
        <p:txBody>
          <a:bodyPr wrap="square" lIns="0" tIns="0" rIns="0" bIns="0" anchor="t" anchorCtr="0">
            <a:noAutofit/>
          </a:bodyPr>
          <a:lstStyle>
            <a:lvl1pPr marL="287986" indent="-239989">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2133" baseline="0">
                <a:solidFill>
                  <a:schemeClr val="tx1"/>
                </a:solidFill>
                <a:latin typeface="Arial" panose="020B0604020202020204" pitchFamily="34" charset="0"/>
                <a:cs typeface="Arial" panose="020B0604020202020204" pitchFamily="34" charset="0"/>
              </a:defRPr>
            </a:lvl1pPr>
            <a:lvl2pPr marL="479976"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1867">
                <a:solidFill>
                  <a:schemeClr val="tx1"/>
                </a:solidFill>
                <a:latin typeface="Arial" panose="020B0604020202020204" pitchFamily="34" charset="0"/>
                <a:cs typeface="Arial" panose="020B0604020202020204" pitchFamily="34" charset="0"/>
              </a:defRPr>
            </a:lvl2pPr>
            <a:lvl3pPr marL="719965"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tabLst>
                <a:tab pos="1928648" algn="l"/>
              </a:tabLst>
              <a:defRPr sz="1600">
                <a:solidFill>
                  <a:schemeClr val="tx1"/>
                </a:solidFill>
                <a:latin typeface="Arial" panose="020B0604020202020204" pitchFamily="34" charset="0"/>
                <a:cs typeface="Arial" panose="020B0604020202020204" pitchFamily="34" charset="0"/>
              </a:defRPr>
            </a:lvl3pPr>
            <a:lvl4pPr marL="2357236" indent="-465576">
              <a:lnSpc>
                <a:spcPct val="100000"/>
              </a:lnSpc>
              <a:spcBef>
                <a:spcPts val="1333"/>
              </a:spcBef>
              <a:spcAft>
                <a:spcPts val="0"/>
              </a:spcAft>
              <a:buSzPct val="125000"/>
              <a:buFont typeface="Wingdings" charset="2"/>
              <a:buChar char="§"/>
              <a:defRPr sz="1867"/>
            </a:lvl4pPr>
            <a:lvl5pPr marL="2857255" indent="-465576">
              <a:lnSpc>
                <a:spcPct val="100000"/>
              </a:lnSpc>
              <a:spcBef>
                <a:spcPts val="1333"/>
              </a:spcBef>
              <a:spcAft>
                <a:spcPts val="0"/>
              </a:spcAft>
              <a:buSzPct val="125000"/>
              <a:buFont typeface="Wingdings" charset="2"/>
              <a:buChar char="§"/>
              <a:defRPr sz="1600"/>
            </a:lvl5pPr>
            <a:lvl6pPr>
              <a:defRPr sz="1867"/>
            </a:lvl6pPr>
            <a:lvl7pPr>
              <a:defRPr sz="1867"/>
            </a:lvl7pPr>
            <a:lvl8pPr>
              <a:defRPr sz="1867"/>
            </a:lvl8pPr>
            <a:lvl9pPr>
              <a:defRPr sz="1867"/>
            </a:lvl9pPr>
          </a:lstStyle>
          <a:p>
            <a:pPr lvl="0"/>
            <a:r>
              <a:rPr lang="nb-NO"/>
              <a:t>Klikk for å redigere tekststiler i malen</a:t>
            </a:r>
          </a:p>
          <a:p>
            <a:pPr lvl="1"/>
            <a:r>
              <a:rPr lang="nb-NO"/>
              <a:t>Andre nivå</a:t>
            </a:r>
          </a:p>
          <a:p>
            <a:pPr lvl="2"/>
            <a:r>
              <a:rPr lang="nb-NO"/>
              <a:t>Tredje nivå</a:t>
            </a:r>
          </a:p>
        </p:txBody>
      </p:sp>
      <p:sp>
        <p:nvSpPr>
          <p:cNvPr id="10" name="TekstSylinder 9">
            <a:extLst>
              <a:ext uri="{FF2B5EF4-FFF2-40B4-BE49-F238E27FC236}">
                <a16:creationId xmlns:a16="http://schemas.microsoft.com/office/drawing/2014/main" id="{2FDF392D-3EA8-AC4D-9747-9A1B50C93007}"/>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2253516323"/>
      </p:ext>
    </p:extLst>
  </p:cSld>
  <p:clrMapOvr>
    <a:masterClrMapping/>
  </p:clrMapOvr>
  <p:transition spd="med" advClick="0">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 med halvside bilde firekant">
    <p:spTree>
      <p:nvGrpSpPr>
        <p:cNvPr id="1" name=""/>
        <p:cNvGrpSpPr/>
        <p:nvPr/>
      </p:nvGrpSpPr>
      <p:grpSpPr>
        <a:xfrm>
          <a:off x="0" y="0"/>
          <a:ext cx="0" cy="0"/>
          <a:chOff x="0" y="0"/>
          <a:chExt cx="0" cy="0"/>
        </a:xfrm>
      </p:grpSpPr>
      <p:sp>
        <p:nvSpPr>
          <p:cNvPr id="22" name="Plassholder for bunntekst 18">
            <a:extLst>
              <a:ext uri="{FF2B5EF4-FFF2-40B4-BE49-F238E27FC236}">
                <a16:creationId xmlns:a16="http://schemas.microsoft.com/office/drawing/2014/main" id="{B285C963-6F99-7747-89E3-8D8F749748D7}"/>
              </a:ext>
            </a:extLst>
          </p:cNvPr>
          <p:cNvSpPr>
            <a:spLocks noGrp="1"/>
          </p:cNvSpPr>
          <p:nvPr>
            <p:ph type="ftr" sz="quarter" idx="17"/>
          </p:nvPr>
        </p:nvSpPr>
        <p:spPr>
          <a:xfrm>
            <a:off x="1046803" y="6501344"/>
            <a:ext cx="4887784" cy="184721"/>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10" name="Tittel 8">
            <a:extLst>
              <a:ext uri="{FF2B5EF4-FFF2-40B4-BE49-F238E27FC236}">
                <a16:creationId xmlns:a16="http://schemas.microsoft.com/office/drawing/2014/main" id="{C86874E1-B1C0-B24A-81BD-26D94F44D201}"/>
              </a:ext>
            </a:extLst>
          </p:cNvPr>
          <p:cNvSpPr>
            <a:spLocks noGrp="1"/>
          </p:cNvSpPr>
          <p:nvPr>
            <p:ph type="title"/>
          </p:nvPr>
        </p:nvSpPr>
        <p:spPr>
          <a:xfrm>
            <a:off x="329609" y="644692"/>
            <a:ext cx="5568617" cy="960107"/>
          </a:xfrm>
          <a:prstGeom prst="rect">
            <a:avLst/>
          </a:prstGeom>
        </p:spPr>
        <p:txBody>
          <a:bodyPr lIns="36000" tIns="36000" rIns="36000" bIns="36000" anchor="t" anchorCtr="0"/>
          <a:lstStyle>
            <a:lvl1pPr algn="l">
              <a:lnSpc>
                <a:spcPct val="100000"/>
              </a:lnSpc>
              <a:defRPr sz="2400">
                <a:solidFill>
                  <a:schemeClr val="tx1"/>
                </a:solidFill>
                <a:effectLst/>
                <a:latin typeface="Arial" panose="020B0604020202020204" pitchFamily="34" charset="0"/>
                <a:cs typeface="Arial" panose="020B0604020202020204" pitchFamily="34" charset="0"/>
              </a:defRPr>
            </a:lvl1pPr>
          </a:lstStyle>
          <a:p>
            <a:r>
              <a:rPr lang="nb-NO"/>
              <a:t>Klikk for å redigere tittelstil</a:t>
            </a:r>
          </a:p>
        </p:txBody>
      </p:sp>
      <p:sp>
        <p:nvSpPr>
          <p:cNvPr id="7" name="Plassholder for bilde 5">
            <a:extLst>
              <a:ext uri="{FF2B5EF4-FFF2-40B4-BE49-F238E27FC236}">
                <a16:creationId xmlns:a16="http://schemas.microsoft.com/office/drawing/2014/main" id="{DB1FB88C-8788-2A43-A5D6-3F98FD76BD8B}"/>
              </a:ext>
            </a:extLst>
          </p:cNvPr>
          <p:cNvSpPr>
            <a:spLocks noGrp="1" noChangeAspect="1"/>
          </p:cNvSpPr>
          <p:nvPr>
            <p:ph type="pic" sz="quarter" idx="12" hasCustomPrompt="1"/>
          </p:nvPr>
        </p:nvSpPr>
        <p:spPr>
          <a:xfrm>
            <a:off x="6096000" y="4447"/>
            <a:ext cx="6096000" cy="6858000"/>
          </a:xfrm>
          <a:prstGeom prst="rect">
            <a:avLst/>
          </a:prstGeom>
          <a:solidFill>
            <a:schemeClr val="tx1">
              <a:lumMod val="20000"/>
              <a:lumOff val="80000"/>
            </a:schemeClr>
          </a:solidFill>
        </p:spPr>
        <p:txBody>
          <a:bodyPr anchor="ctr" anchorCtr="0"/>
          <a:lstStyle>
            <a:lvl1pPr marL="270104" indent="-270104" algn="ctr">
              <a:spcBef>
                <a:spcPts val="1067"/>
              </a:spcBef>
              <a:buClr>
                <a:schemeClr val="accent2"/>
              </a:buClr>
              <a:buSzPct val="100000"/>
              <a:defRPr b="0" i="0">
                <a:latin typeface="Arial" panose="020B0604020202020204" pitchFamily="34" charset="0"/>
                <a:ea typeface="Arial" panose="020B0604020202020204" pitchFamily="34" charset="0"/>
                <a:cs typeface="Arial" panose="020B0604020202020204" pitchFamily="34" charset="0"/>
              </a:defRPr>
            </a:lvl1pPr>
          </a:lstStyle>
          <a:p>
            <a:r>
              <a:rPr lang="nb-NO"/>
              <a:t>bilde</a:t>
            </a:r>
          </a:p>
        </p:txBody>
      </p:sp>
      <p:sp>
        <p:nvSpPr>
          <p:cNvPr id="6" name="Content Placeholder 2">
            <a:extLst>
              <a:ext uri="{FF2B5EF4-FFF2-40B4-BE49-F238E27FC236}">
                <a16:creationId xmlns:a16="http://schemas.microsoft.com/office/drawing/2014/main" id="{F9AEE40A-2FCB-C140-8CE2-E24A1144C283}"/>
              </a:ext>
            </a:extLst>
          </p:cNvPr>
          <p:cNvSpPr>
            <a:spLocks noGrp="1"/>
          </p:cNvSpPr>
          <p:nvPr>
            <p:ph idx="1" hasCustomPrompt="1"/>
          </p:nvPr>
        </p:nvSpPr>
        <p:spPr>
          <a:xfrm>
            <a:off x="335361" y="1988840"/>
            <a:ext cx="5568619" cy="4032448"/>
          </a:xfrm>
          <a:prstGeom prst="rect">
            <a:avLst/>
          </a:prstGeom>
        </p:spPr>
        <p:txBody>
          <a:bodyPr wrap="square" lIns="0" tIns="0" rIns="0" bIns="0" anchor="t" anchorCtr="0">
            <a:noAutofit/>
          </a:bodyPr>
          <a:lstStyle>
            <a:lvl1pPr marL="287986" indent="-239989">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2133" baseline="0">
                <a:solidFill>
                  <a:schemeClr val="tx1"/>
                </a:solidFill>
                <a:latin typeface="Arial" panose="020B0604020202020204" pitchFamily="34" charset="0"/>
                <a:cs typeface="Arial" panose="020B0604020202020204" pitchFamily="34" charset="0"/>
              </a:defRPr>
            </a:lvl1pPr>
            <a:lvl2pPr marL="479976"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1867">
                <a:solidFill>
                  <a:schemeClr val="tx1"/>
                </a:solidFill>
                <a:latin typeface="Arial" panose="020B0604020202020204" pitchFamily="34" charset="0"/>
                <a:cs typeface="Arial" panose="020B0604020202020204" pitchFamily="34" charset="0"/>
              </a:defRPr>
            </a:lvl2pPr>
            <a:lvl3pPr marL="719965"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tabLst>
                <a:tab pos="1928648" algn="l"/>
              </a:tabLst>
              <a:defRPr sz="1600">
                <a:solidFill>
                  <a:schemeClr val="tx1"/>
                </a:solidFill>
                <a:latin typeface="Arial" panose="020B0604020202020204" pitchFamily="34" charset="0"/>
                <a:cs typeface="Arial" panose="020B0604020202020204" pitchFamily="34" charset="0"/>
              </a:defRPr>
            </a:lvl3pPr>
            <a:lvl4pPr marL="2357236" indent="-465576">
              <a:lnSpc>
                <a:spcPct val="100000"/>
              </a:lnSpc>
              <a:spcBef>
                <a:spcPts val="1333"/>
              </a:spcBef>
              <a:spcAft>
                <a:spcPts val="0"/>
              </a:spcAft>
              <a:buSzPct val="125000"/>
              <a:buFont typeface="Wingdings" charset="2"/>
              <a:buChar char="§"/>
              <a:defRPr sz="1867"/>
            </a:lvl4pPr>
            <a:lvl5pPr marL="2857255" indent="-465576">
              <a:lnSpc>
                <a:spcPct val="100000"/>
              </a:lnSpc>
              <a:spcBef>
                <a:spcPts val="1333"/>
              </a:spcBef>
              <a:spcAft>
                <a:spcPts val="0"/>
              </a:spcAft>
              <a:buSzPct val="125000"/>
              <a:buFont typeface="Wingdings" charset="2"/>
              <a:buChar char="§"/>
              <a:defRPr sz="1600"/>
            </a:lvl5pPr>
            <a:lvl6pPr>
              <a:defRPr sz="1867"/>
            </a:lvl6pPr>
            <a:lvl7pPr>
              <a:defRPr sz="1867"/>
            </a:lvl7pPr>
            <a:lvl8pPr>
              <a:defRPr sz="1867"/>
            </a:lvl8pPr>
            <a:lvl9pPr>
              <a:defRPr sz="1867"/>
            </a:lvl9pPr>
          </a:lstStyle>
          <a:p>
            <a:pPr lvl="0"/>
            <a:r>
              <a:rPr lang="nb-NO"/>
              <a:t>Klikk for å redigere tekststiler i malen</a:t>
            </a:r>
          </a:p>
          <a:p>
            <a:pPr lvl="1"/>
            <a:r>
              <a:rPr lang="nb-NO"/>
              <a:t>Andre nivå</a:t>
            </a:r>
          </a:p>
          <a:p>
            <a:pPr lvl="2"/>
            <a:r>
              <a:rPr lang="nb-NO"/>
              <a:t>Tredje nivå</a:t>
            </a:r>
          </a:p>
        </p:txBody>
      </p:sp>
      <p:sp>
        <p:nvSpPr>
          <p:cNvPr id="8" name="TekstSylinder 7">
            <a:extLst>
              <a:ext uri="{FF2B5EF4-FFF2-40B4-BE49-F238E27FC236}">
                <a16:creationId xmlns:a16="http://schemas.microsoft.com/office/drawing/2014/main" id="{8BD12C13-886D-7D42-8FBD-97626803A0D0}"/>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644655703"/>
      </p:ext>
    </p:extLst>
  </p:cSld>
  <p:clrMapOvr>
    <a:masterClrMapping/>
  </p:clrMapOvr>
  <p:transition spd="med" advClick="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E6AA11-9D10-4845-953E-FC6659DEA9CB}"/>
              </a:ext>
            </a:extLst>
          </p:cNvPr>
          <p:cNvSpPr>
            <a:spLocks noGrp="1"/>
          </p:cNvSpPr>
          <p:nvPr>
            <p:ph type="title" hasCustomPrompt="1"/>
          </p:nvPr>
        </p:nvSpPr>
        <p:spPr/>
        <p:txBody>
          <a:bodyPr/>
          <a:lstStyle/>
          <a:p>
            <a:r>
              <a:rPr lang="nb-NO"/>
              <a:t>Klikk for å redigere tittelen</a:t>
            </a:r>
          </a:p>
        </p:txBody>
      </p:sp>
      <p:sp>
        <p:nvSpPr>
          <p:cNvPr id="3" name="Plassholder for innhold 2">
            <a:extLst>
              <a:ext uri="{FF2B5EF4-FFF2-40B4-BE49-F238E27FC236}">
                <a16:creationId xmlns:a16="http://schemas.microsoft.com/office/drawing/2014/main" id="{0093FA9A-B386-3D4A-A17E-105BC9010CBC}"/>
              </a:ext>
            </a:extLst>
          </p:cNvPr>
          <p:cNvSpPr>
            <a:spLocks noGrp="1"/>
          </p:cNvSpPr>
          <p:nvPr>
            <p:ph sz="half" idx="1" hasCustomPrompt="1"/>
          </p:nvPr>
        </p:nvSpPr>
        <p:spPr>
          <a:xfrm>
            <a:off x="838200" y="1825625"/>
            <a:ext cx="5181600"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349DD5D4-E4CC-F541-A385-23400791B312}"/>
              </a:ext>
            </a:extLst>
          </p:cNvPr>
          <p:cNvSpPr>
            <a:spLocks noGrp="1"/>
          </p:cNvSpPr>
          <p:nvPr>
            <p:ph sz="half" idx="2" hasCustomPrompt="1"/>
          </p:nvPr>
        </p:nvSpPr>
        <p:spPr>
          <a:xfrm>
            <a:off x="6172200" y="1825625"/>
            <a:ext cx="5181600"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a:extLst>
              <a:ext uri="{FF2B5EF4-FFF2-40B4-BE49-F238E27FC236}">
                <a16:creationId xmlns:a16="http://schemas.microsoft.com/office/drawing/2014/main" id="{E0092E29-1063-5549-A785-73E8C6A77833}"/>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D71D6EC1-D552-3849-8EEF-1601B9CE5A70}"/>
              </a:ext>
            </a:extLst>
          </p:cNvPr>
          <p:cNvSpPr>
            <a:spLocks noGrp="1"/>
          </p:cNvSpPr>
          <p:nvPr>
            <p:ph type="sldNum" sz="quarter" idx="12"/>
          </p:nvPr>
        </p:nvSpPr>
        <p:spPr/>
        <p:txBody>
          <a:bodyPr/>
          <a:lstStyle/>
          <a:p>
            <a:fld id="{95102788-B3AA-6746-B4E5-C52EBB4D0CEE}" type="slidenum">
              <a:rPr lang="nb-NO" smtClean="0"/>
              <a:t>‹Nº›</a:t>
            </a:fld>
            <a:endParaRPr lang="nb-NO"/>
          </a:p>
        </p:txBody>
      </p:sp>
    </p:spTree>
    <p:extLst>
      <p:ext uri="{BB962C8B-B14F-4D97-AF65-F5344CB8AC3E}">
        <p14:creationId xmlns:p14="http://schemas.microsoft.com/office/powerpoint/2010/main" val="16235668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bilde u tekst">
    <p:spTree>
      <p:nvGrpSpPr>
        <p:cNvPr id="1" name=""/>
        <p:cNvGrpSpPr/>
        <p:nvPr/>
      </p:nvGrpSpPr>
      <p:grpSpPr>
        <a:xfrm>
          <a:off x="0" y="0"/>
          <a:ext cx="0" cy="0"/>
          <a:chOff x="0" y="0"/>
          <a:chExt cx="0" cy="0"/>
        </a:xfrm>
      </p:grpSpPr>
      <p:sp>
        <p:nvSpPr>
          <p:cNvPr id="7" name="Plassholder for bilde 5">
            <a:extLst>
              <a:ext uri="{FF2B5EF4-FFF2-40B4-BE49-F238E27FC236}">
                <a16:creationId xmlns:a16="http://schemas.microsoft.com/office/drawing/2014/main" id="{DB1FB88C-8788-2A43-A5D6-3F98FD76BD8B}"/>
              </a:ext>
            </a:extLst>
          </p:cNvPr>
          <p:cNvSpPr>
            <a:spLocks noGrp="1" noChangeAspect="1"/>
          </p:cNvSpPr>
          <p:nvPr>
            <p:ph type="pic" sz="quarter" idx="12" hasCustomPrompt="1"/>
          </p:nvPr>
        </p:nvSpPr>
        <p:spPr>
          <a:xfrm>
            <a:off x="0" y="0"/>
            <a:ext cx="12192000" cy="6858000"/>
          </a:xfrm>
          <a:prstGeom prst="rect">
            <a:avLst/>
          </a:prstGeom>
          <a:solidFill>
            <a:schemeClr val="tx1">
              <a:lumMod val="20000"/>
              <a:lumOff val="80000"/>
            </a:schemeClr>
          </a:solidFill>
        </p:spPr>
        <p:txBody>
          <a:bodyPr anchor="ctr" anchorCtr="0"/>
          <a:lstStyle>
            <a:lvl1pPr marL="270104" indent="-270104" algn="ctr">
              <a:spcBef>
                <a:spcPts val="1067"/>
              </a:spcBef>
              <a:buClr>
                <a:schemeClr val="accent2"/>
              </a:buClr>
              <a:buSzPct val="100000"/>
              <a:defRPr b="0" i="0">
                <a:latin typeface="Arial" panose="020B0604020202020204" pitchFamily="34" charset="0"/>
                <a:ea typeface="Arial" panose="020B0604020202020204" pitchFamily="34" charset="0"/>
                <a:cs typeface="Arial" panose="020B0604020202020204" pitchFamily="34" charset="0"/>
              </a:defRPr>
            </a:lvl1pPr>
          </a:lstStyle>
          <a:p>
            <a:r>
              <a:rPr lang="nb-NO"/>
              <a:t>bilde</a:t>
            </a:r>
          </a:p>
        </p:txBody>
      </p:sp>
    </p:spTree>
    <p:extLst>
      <p:ext uri="{BB962C8B-B14F-4D97-AF65-F5344CB8AC3E}">
        <p14:creationId xmlns:p14="http://schemas.microsoft.com/office/powerpoint/2010/main" val="4187886972"/>
      </p:ext>
    </p:extLst>
  </p:cSld>
  <p:clrMapOvr>
    <a:masterClrMapping/>
  </p:clrMapOvr>
  <p:transition spd="med" advClick="0">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bilde m tittel">
    <p:spTree>
      <p:nvGrpSpPr>
        <p:cNvPr id="1" name=""/>
        <p:cNvGrpSpPr/>
        <p:nvPr/>
      </p:nvGrpSpPr>
      <p:grpSpPr>
        <a:xfrm>
          <a:off x="0" y="0"/>
          <a:ext cx="0" cy="0"/>
          <a:chOff x="0" y="0"/>
          <a:chExt cx="0" cy="0"/>
        </a:xfrm>
      </p:grpSpPr>
      <p:sp>
        <p:nvSpPr>
          <p:cNvPr id="14" name="Plassholder for lysbildenummer 5">
            <a:extLst>
              <a:ext uri="{FF2B5EF4-FFF2-40B4-BE49-F238E27FC236}">
                <a16:creationId xmlns:a16="http://schemas.microsoft.com/office/drawing/2014/main" id="{3EA21D96-CB71-8745-805C-0F6F38B57A80}"/>
              </a:ext>
            </a:extLst>
          </p:cNvPr>
          <p:cNvSpPr>
            <a:spLocks noGrp="1"/>
          </p:cNvSpPr>
          <p:nvPr>
            <p:ph type="sldNum" sz="quarter" idx="13"/>
          </p:nvPr>
        </p:nvSpPr>
        <p:spPr>
          <a:xfrm>
            <a:off x="10896532" y="6501343"/>
            <a:ext cx="1056117" cy="242349"/>
          </a:xfrm>
          <a:prstGeom prst="rect">
            <a:avLst/>
          </a:prstGeom>
        </p:spPr>
        <p:txBody>
          <a:bodyPr lIns="0" tIns="0" rIns="0" bIns="0"/>
          <a:lstStyle>
            <a:lvl1pPr algn="r">
              <a:defRPr sz="1467" b="0" i="0">
                <a:solidFill>
                  <a:schemeClr val="bg1">
                    <a:lumMod val="95000"/>
                  </a:schemeClr>
                </a:solidFill>
                <a:latin typeface="Segoe UI" charset="0"/>
                <a:ea typeface="Segoe UI" charset="0"/>
                <a:cs typeface="Segoe UI" charset="0"/>
              </a:defRPr>
            </a:lvl1pPr>
          </a:lstStyle>
          <a:p>
            <a:fld id="{FB0F92BC-E9B5-8747-84F4-872B61BA0272}" type="slidenum">
              <a:rPr lang="nb-NO" smtClean="0"/>
              <a:pPr/>
              <a:t>‹Nº›</a:t>
            </a:fld>
            <a:endParaRPr lang="nb-NO"/>
          </a:p>
        </p:txBody>
      </p:sp>
      <p:sp>
        <p:nvSpPr>
          <p:cNvPr id="12" name="Plassholder for bilde 5">
            <a:extLst>
              <a:ext uri="{FF2B5EF4-FFF2-40B4-BE49-F238E27FC236}">
                <a16:creationId xmlns:a16="http://schemas.microsoft.com/office/drawing/2014/main" id="{2CB52C3C-9EB3-8548-8E2E-8B9119E71A4F}"/>
              </a:ext>
            </a:extLst>
          </p:cNvPr>
          <p:cNvSpPr>
            <a:spLocks noGrp="1"/>
          </p:cNvSpPr>
          <p:nvPr>
            <p:ph type="pic" sz="quarter" idx="12"/>
          </p:nvPr>
        </p:nvSpPr>
        <p:spPr>
          <a:xfrm>
            <a:off x="0" y="-1"/>
            <a:ext cx="12192000" cy="6858001"/>
          </a:xfrm>
          <a:solidFill>
            <a:schemeClr val="tx1">
              <a:lumMod val="20000"/>
              <a:lumOff val="80000"/>
            </a:schemeClr>
          </a:solidFill>
        </p:spPr>
        <p:txBody>
          <a:bodyPr anchor="ctr" anchorCtr="0"/>
          <a:lstStyle>
            <a:lvl1pPr marL="270104" indent="-270104" algn="ctr">
              <a:spcBef>
                <a:spcPts val="1067"/>
              </a:spcBef>
              <a:buClr>
                <a:schemeClr val="accent2"/>
              </a:buClr>
              <a:buSzPct val="100000"/>
              <a:defRPr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6" name="Text Placeholder 7">
            <a:extLst>
              <a:ext uri="{FF2B5EF4-FFF2-40B4-BE49-F238E27FC236}">
                <a16:creationId xmlns:a16="http://schemas.microsoft.com/office/drawing/2014/main" id="{58C3B302-0076-CC40-AAE7-B85F6DFF8726}"/>
              </a:ext>
            </a:extLst>
          </p:cNvPr>
          <p:cNvSpPr>
            <a:spLocks noGrp="1"/>
          </p:cNvSpPr>
          <p:nvPr>
            <p:ph type="body" sz="quarter" idx="14" hasCustomPrompt="1"/>
          </p:nvPr>
        </p:nvSpPr>
        <p:spPr>
          <a:xfrm>
            <a:off x="3" y="2324957"/>
            <a:ext cx="12191999" cy="2584963"/>
          </a:xfrm>
          <a:gradFill>
            <a:gsLst>
              <a:gs pos="100000">
                <a:schemeClr val="tx1">
                  <a:alpha val="0"/>
                </a:schemeClr>
              </a:gs>
              <a:gs pos="38000">
                <a:srgbClr val="333333">
                  <a:alpha val="35000"/>
                </a:srgbClr>
              </a:gs>
              <a:gs pos="60000">
                <a:srgbClr val="333333">
                  <a:lumMod val="100000"/>
                  <a:alpha val="35000"/>
                </a:srgbClr>
              </a:gs>
              <a:gs pos="0">
                <a:schemeClr val="tx1">
                  <a:alpha val="0"/>
                </a:schemeClr>
              </a:gs>
            </a:gsLst>
            <a:lin ang="16200000" scaled="1"/>
          </a:gradFill>
        </p:spPr>
        <p:txBody>
          <a:bodyPr lIns="1440000" tIns="648000" rIns="1440000" bIns="180000" anchor="ctr" anchorCtr="0"/>
          <a:lstStyle>
            <a:lvl1pPr marL="47997" indent="0" algn="ctr">
              <a:spcBef>
                <a:spcPts val="800"/>
              </a:spcBef>
              <a:buClr>
                <a:schemeClr val="accent3"/>
              </a:buClr>
              <a:buSzPct val="110000"/>
              <a:buFont typeface="Arial" panose="020B0604020202020204" pitchFamily="34" charset="0"/>
              <a:buNone/>
              <a:defRPr sz="2800" baseline="0">
                <a:solidFill>
                  <a:schemeClr val="bg1"/>
                </a:solidFill>
                <a:latin typeface="Arial" panose="020B0604020202020204" pitchFamily="34" charset="0"/>
                <a:cs typeface="Arial" panose="020B0604020202020204" pitchFamily="34" charset="0"/>
              </a:defRPr>
            </a:lvl1pPr>
            <a:lvl2pPr marL="287986" indent="0" algn="ctr">
              <a:spcBef>
                <a:spcPts val="800"/>
              </a:spcBef>
              <a:buClr>
                <a:schemeClr val="accent3"/>
              </a:buClr>
              <a:buSzPct val="110000"/>
              <a:buFont typeface="Arial" panose="020B0604020202020204" pitchFamily="34" charset="0"/>
              <a:buNone/>
              <a:defRPr sz="1600" baseline="0">
                <a:solidFill>
                  <a:schemeClr val="tx1"/>
                </a:solidFill>
                <a:latin typeface="Arial" panose="020B0604020202020204" pitchFamily="34" charset="0"/>
                <a:cs typeface="Arial" panose="020B0604020202020204" pitchFamily="34" charset="0"/>
              </a:defRPr>
            </a:lvl2pPr>
            <a:lvl3pPr marL="575972" indent="0" algn="ctr">
              <a:spcBef>
                <a:spcPts val="800"/>
              </a:spcBef>
              <a:buClr>
                <a:schemeClr val="accent3"/>
              </a:buClr>
              <a:buSzPct val="110000"/>
              <a:buFont typeface="Arial" panose="020B0604020202020204" pitchFamily="34" charset="0"/>
              <a:buNone/>
              <a:defRPr sz="1333" baseline="0">
                <a:solidFill>
                  <a:schemeClr val="tx1"/>
                </a:solidFill>
                <a:latin typeface="Arial" panose="020B0604020202020204" pitchFamily="34" charset="0"/>
                <a:cs typeface="Arial" panose="020B0604020202020204" pitchFamily="34" charset="0"/>
              </a:defRPr>
            </a:lvl3pPr>
            <a:lvl4pPr indent="-287986">
              <a:spcBef>
                <a:spcPts val="933"/>
              </a:spcBef>
              <a:buClr>
                <a:schemeClr val="accent6"/>
              </a:buClr>
              <a:buSzPct val="110000"/>
              <a:defRPr sz="2133" baseline="0">
                <a:solidFill>
                  <a:srgbClr val="007272"/>
                </a:solidFill>
                <a:latin typeface="Segoe UI"/>
              </a:defRPr>
            </a:lvl4pPr>
            <a:lvl5pPr indent="-287986">
              <a:spcBef>
                <a:spcPts val="933"/>
              </a:spcBef>
              <a:buClr>
                <a:schemeClr val="accent6"/>
              </a:buClr>
              <a:buSzPct val="110000"/>
              <a:defRPr sz="2133" baseline="0">
                <a:solidFill>
                  <a:srgbClr val="007272"/>
                </a:solidFill>
                <a:latin typeface="Segoe UI"/>
              </a:defRPr>
            </a:lvl5pPr>
          </a:lstStyle>
          <a:p>
            <a:pPr lvl="0"/>
            <a:r>
              <a:rPr lang="nb-NO"/>
              <a:t>Undertittel</a:t>
            </a:r>
          </a:p>
        </p:txBody>
      </p:sp>
      <p:sp>
        <p:nvSpPr>
          <p:cNvPr id="7" name="Tittel 8">
            <a:extLst>
              <a:ext uri="{FF2B5EF4-FFF2-40B4-BE49-F238E27FC236}">
                <a16:creationId xmlns:a16="http://schemas.microsoft.com/office/drawing/2014/main" id="{FF77F4E9-6DB2-DB49-A4F0-66FD09B06F2F}"/>
              </a:ext>
            </a:extLst>
          </p:cNvPr>
          <p:cNvSpPr>
            <a:spLocks noGrp="1"/>
          </p:cNvSpPr>
          <p:nvPr>
            <p:ph type="title" hasCustomPrompt="1"/>
          </p:nvPr>
        </p:nvSpPr>
        <p:spPr>
          <a:xfrm>
            <a:off x="1296000" y="2324957"/>
            <a:ext cx="9600000" cy="816011"/>
          </a:xfrm>
          <a:prstGeom prst="rect">
            <a:avLst/>
          </a:prstGeom>
        </p:spPr>
        <p:txBody>
          <a:bodyPr lIns="36000" tIns="36000" rIns="36000" bIns="36000" anchor="ctr" anchorCtr="0"/>
          <a:lstStyle>
            <a:lvl1pPr algn="ctr">
              <a:lnSpc>
                <a:spcPct val="100000"/>
              </a:lnSpc>
              <a:defRPr sz="5333" b="1" i="0">
                <a:solidFill>
                  <a:schemeClr val="bg1"/>
                </a:solidFill>
                <a:effectLst/>
                <a:latin typeface="Arial" panose="020B0604020202020204" pitchFamily="34" charset="0"/>
                <a:cs typeface="Arial" panose="020B0604020202020204" pitchFamily="34" charset="0"/>
              </a:defRPr>
            </a:lvl1pPr>
          </a:lstStyle>
          <a:p>
            <a:r>
              <a:rPr lang="nb-NO"/>
              <a:t>Tittel</a:t>
            </a:r>
          </a:p>
        </p:txBody>
      </p:sp>
    </p:spTree>
    <p:extLst>
      <p:ext uri="{BB962C8B-B14F-4D97-AF65-F5344CB8AC3E}">
        <p14:creationId xmlns:p14="http://schemas.microsoft.com/office/powerpoint/2010/main" val="2888320819"/>
      </p:ext>
    </p:extLst>
  </p:cSld>
  <p:clrMapOvr>
    <a:masterClrMapping/>
  </p:clrMapOvr>
  <p:transition spd="med" advClick="0">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kst med bilde sirkel">
    <p:spTree>
      <p:nvGrpSpPr>
        <p:cNvPr id="1" name=""/>
        <p:cNvGrpSpPr/>
        <p:nvPr/>
      </p:nvGrpSpPr>
      <p:grpSpPr>
        <a:xfrm>
          <a:off x="0" y="0"/>
          <a:ext cx="0" cy="0"/>
          <a:chOff x="0" y="0"/>
          <a:chExt cx="0" cy="0"/>
        </a:xfrm>
      </p:grpSpPr>
      <p:sp>
        <p:nvSpPr>
          <p:cNvPr id="6" name="Plassholder for bilde 5"/>
          <p:cNvSpPr>
            <a:spLocks noGrp="1" noChangeAspect="1"/>
          </p:cNvSpPr>
          <p:nvPr>
            <p:ph type="pic" sz="quarter" idx="12"/>
          </p:nvPr>
        </p:nvSpPr>
        <p:spPr>
          <a:xfrm>
            <a:off x="6103986" y="627930"/>
            <a:ext cx="5585380" cy="5585380"/>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2"/>
              </a:buClr>
              <a:buSzPct val="100000"/>
              <a:defRPr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22" name="Plassholder for bunntekst 18">
            <a:extLst>
              <a:ext uri="{FF2B5EF4-FFF2-40B4-BE49-F238E27FC236}">
                <a16:creationId xmlns:a16="http://schemas.microsoft.com/office/drawing/2014/main" id="{B285C963-6F99-7747-89E3-8D8F749748D7}"/>
              </a:ext>
            </a:extLst>
          </p:cNvPr>
          <p:cNvSpPr>
            <a:spLocks noGrp="1"/>
          </p:cNvSpPr>
          <p:nvPr>
            <p:ph type="ftr" sz="quarter" idx="17"/>
          </p:nvPr>
        </p:nvSpPr>
        <p:spPr>
          <a:xfrm>
            <a:off x="1046802" y="6501345"/>
            <a:ext cx="10539235" cy="208783"/>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7" name="Tittel 8">
            <a:extLst>
              <a:ext uri="{FF2B5EF4-FFF2-40B4-BE49-F238E27FC236}">
                <a16:creationId xmlns:a16="http://schemas.microsoft.com/office/drawing/2014/main" id="{3B51B8D3-42D6-4244-9888-107A693CEFE4}"/>
              </a:ext>
            </a:extLst>
          </p:cNvPr>
          <p:cNvSpPr>
            <a:spLocks noGrp="1"/>
          </p:cNvSpPr>
          <p:nvPr>
            <p:ph type="title"/>
          </p:nvPr>
        </p:nvSpPr>
        <p:spPr>
          <a:xfrm>
            <a:off x="335360" y="644692"/>
            <a:ext cx="5562864" cy="960107"/>
          </a:xfrm>
          <a:prstGeom prst="rect">
            <a:avLst/>
          </a:prstGeom>
        </p:spPr>
        <p:txBody>
          <a:bodyPr lIns="36000" tIns="36000" rIns="36000" bIns="36000" anchor="t" anchorCtr="0"/>
          <a:lstStyle>
            <a:lvl1pPr algn="l">
              <a:lnSpc>
                <a:spcPct val="100000"/>
              </a:lnSpc>
              <a:defRPr sz="2400">
                <a:solidFill>
                  <a:schemeClr val="tx1"/>
                </a:solidFill>
                <a:effectLst/>
                <a:latin typeface="Arial" panose="020B0604020202020204" pitchFamily="34" charset="0"/>
                <a:cs typeface="Arial" panose="020B0604020202020204" pitchFamily="34" charset="0"/>
              </a:defRPr>
            </a:lvl1pPr>
          </a:lstStyle>
          <a:p>
            <a:r>
              <a:rPr lang="nb-NO"/>
              <a:t>Klikk for å redigere tittelstil</a:t>
            </a:r>
          </a:p>
        </p:txBody>
      </p:sp>
      <p:sp>
        <p:nvSpPr>
          <p:cNvPr id="8" name="Content Placeholder 2">
            <a:extLst>
              <a:ext uri="{FF2B5EF4-FFF2-40B4-BE49-F238E27FC236}">
                <a16:creationId xmlns:a16="http://schemas.microsoft.com/office/drawing/2014/main" id="{6A0D71DB-86A4-FD4F-A5D4-4E0CB4AA986C}"/>
              </a:ext>
            </a:extLst>
          </p:cNvPr>
          <p:cNvSpPr>
            <a:spLocks noGrp="1"/>
          </p:cNvSpPr>
          <p:nvPr>
            <p:ph idx="1" hasCustomPrompt="1"/>
          </p:nvPr>
        </p:nvSpPr>
        <p:spPr>
          <a:xfrm>
            <a:off x="335361" y="1988840"/>
            <a:ext cx="5568619" cy="4032448"/>
          </a:xfrm>
          <a:prstGeom prst="rect">
            <a:avLst/>
          </a:prstGeom>
        </p:spPr>
        <p:txBody>
          <a:bodyPr wrap="square" lIns="0" tIns="0" rIns="0" bIns="0" anchor="t" anchorCtr="0">
            <a:noAutofit/>
          </a:bodyPr>
          <a:lstStyle>
            <a:lvl1pPr marL="287986" indent="-239989">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2133" baseline="0">
                <a:solidFill>
                  <a:schemeClr val="tx1"/>
                </a:solidFill>
                <a:latin typeface="Arial" panose="020B0604020202020204" pitchFamily="34" charset="0"/>
                <a:cs typeface="Arial" panose="020B0604020202020204" pitchFamily="34" charset="0"/>
              </a:defRPr>
            </a:lvl1pPr>
            <a:lvl2pPr marL="479976"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1867">
                <a:solidFill>
                  <a:schemeClr val="tx1"/>
                </a:solidFill>
                <a:latin typeface="Arial" panose="020B0604020202020204" pitchFamily="34" charset="0"/>
                <a:cs typeface="Arial" panose="020B0604020202020204" pitchFamily="34" charset="0"/>
              </a:defRPr>
            </a:lvl2pPr>
            <a:lvl3pPr marL="719965"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tabLst>
                <a:tab pos="1928648" algn="l"/>
              </a:tabLst>
              <a:defRPr sz="1600">
                <a:solidFill>
                  <a:schemeClr val="tx1"/>
                </a:solidFill>
                <a:latin typeface="Arial" panose="020B0604020202020204" pitchFamily="34" charset="0"/>
                <a:cs typeface="Arial" panose="020B0604020202020204" pitchFamily="34" charset="0"/>
              </a:defRPr>
            </a:lvl3pPr>
            <a:lvl4pPr marL="2357236" indent="-465576">
              <a:lnSpc>
                <a:spcPct val="100000"/>
              </a:lnSpc>
              <a:spcBef>
                <a:spcPts val="1333"/>
              </a:spcBef>
              <a:spcAft>
                <a:spcPts val="0"/>
              </a:spcAft>
              <a:buSzPct val="125000"/>
              <a:buFont typeface="Wingdings" charset="2"/>
              <a:buChar char="§"/>
              <a:defRPr sz="1867"/>
            </a:lvl4pPr>
            <a:lvl5pPr marL="2857255" indent="-465576">
              <a:lnSpc>
                <a:spcPct val="100000"/>
              </a:lnSpc>
              <a:spcBef>
                <a:spcPts val="1333"/>
              </a:spcBef>
              <a:spcAft>
                <a:spcPts val="0"/>
              </a:spcAft>
              <a:buSzPct val="125000"/>
              <a:buFont typeface="Wingdings" charset="2"/>
              <a:buChar char="§"/>
              <a:defRPr sz="1600"/>
            </a:lvl5pPr>
            <a:lvl6pPr>
              <a:defRPr sz="1867"/>
            </a:lvl6pPr>
            <a:lvl7pPr>
              <a:defRPr sz="1867"/>
            </a:lvl7pPr>
            <a:lvl8pPr>
              <a:defRPr sz="1867"/>
            </a:lvl8pPr>
            <a:lvl9pPr>
              <a:defRPr sz="1867"/>
            </a:lvl9pPr>
          </a:lstStyle>
          <a:p>
            <a:pPr lvl="0"/>
            <a:r>
              <a:rPr lang="nb-NO"/>
              <a:t>Klikk for å redigere tekststiler i malen</a:t>
            </a:r>
          </a:p>
          <a:p>
            <a:pPr lvl="1"/>
            <a:r>
              <a:rPr lang="nb-NO"/>
              <a:t>Andre nivå</a:t>
            </a:r>
          </a:p>
          <a:p>
            <a:pPr lvl="2"/>
            <a:r>
              <a:rPr lang="nb-NO"/>
              <a:t>Tredje nivå</a:t>
            </a:r>
          </a:p>
        </p:txBody>
      </p:sp>
      <p:sp>
        <p:nvSpPr>
          <p:cNvPr id="11" name="TekstSylinder 10">
            <a:extLst>
              <a:ext uri="{FF2B5EF4-FFF2-40B4-BE49-F238E27FC236}">
                <a16:creationId xmlns:a16="http://schemas.microsoft.com/office/drawing/2014/main" id="{4A977D6C-B7E9-0045-AA21-0705612A54B7}"/>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2794396849"/>
      </p:ext>
    </p:extLst>
  </p:cSld>
  <p:clrMapOvr>
    <a:masterClrMapping/>
  </p:clrMapOvr>
  <p:transition spd="med" advClick="0">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 med sirkel bilder x 4">
    <p:spTree>
      <p:nvGrpSpPr>
        <p:cNvPr id="1" name=""/>
        <p:cNvGrpSpPr/>
        <p:nvPr/>
      </p:nvGrpSpPr>
      <p:grpSpPr>
        <a:xfrm>
          <a:off x="0" y="0"/>
          <a:ext cx="0" cy="0"/>
          <a:chOff x="0" y="0"/>
          <a:chExt cx="0" cy="0"/>
        </a:xfrm>
      </p:grpSpPr>
      <p:sp>
        <p:nvSpPr>
          <p:cNvPr id="7" name="Plassholder for bilde 5">
            <a:extLst>
              <a:ext uri="{FF2B5EF4-FFF2-40B4-BE49-F238E27FC236}">
                <a16:creationId xmlns:a16="http://schemas.microsoft.com/office/drawing/2014/main" id="{A1741E12-5590-6842-8E72-521CDEA917F9}"/>
              </a:ext>
            </a:extLst>
          </p:cNvPr>
          <p:cNvSpPr>
            <a:spLocks noGrp="1" noChangeAspect="1"/>
          </p:cNvSpPr>
          <p:nvPr>
            <p:ph type="pic" sz="quarter" idx="18"/>
          </p:nvPr>
        </p:nvSpPr>
        <p:spPr>
          <a:xfrm>
            <a:off x="6004380" y="46734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8" name="Plassholder for bilde 5">
            <a:extLst>
              <a:ext uri="{FF2B5EF4-FFF2-40B4-BE49-F238E27FC236}">
                <a16:creationId xmlns:a16="http://schemas.microsoft.com/office/drawing/2014/main" id="{9F59E273-D67B-9E43-8E81-0C415729CCC9}"/>
              </a:ext>
            </a:extLst>
          </p:cNvPr>
          <p:cNvSpPr>
            <a:spLocks noGrp="1" noChangeAspect="1"/>
          </p:cNvSpPr>
          <p:nvPr>
            <p:ph type="pic" sz="quarter" idx="19"/>
          </p:nvPr>
        </p:nvSpPr>
        <p:spPr>
          <a:xfrm>
            <a:off x="8897072" y="46734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1" name="Plassholder for bilde 5">
            <a:extLst>
              <a:ext uri="{FF2B5EF4-FFF2-40B4-BE49-F238E27FC236}">
                <a16:creationId xmlns:a16="http://schemas.microsoft.com/office/drawing/2014/main" id="{496B072B-5892-5740-97CA-F3B10563C203}"/>
              </a:ext>
            </a:extLst>
          </p:cNvPr>
          <p:cNvSpPr>
            <a:spLocks noGrp="1" noChangeAspect="1"/>
          </p:cNvSpPr>
          <p:nvPr>
            <p:ph type="pic" sz="quarter" idx="20"/>
          </p:nvPr>
        </p:nvSpPr>
        <p:spPr>
          <a:xfrm>
            <a:off x="6004380" y="349966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2" name="Plassholder for bilde 5">
            <a:extLst>
              <a:ext uri="{FF2B5EF4-FFF2-40B4-BE49-F238E27FC236}">
                <a16:creationId xmlns:a16="http://schemas.microsoft.com/office/drawing/2014/main" id="{3578DC4E-778B-C24B-BE34-58292BF4FE9E}"/>
              </a:ext>
            </a:extLst>
          </p:cNvPr>
          <p:cNvSpPr>
            <a:spLocks noGrp="1" noChangeAspect="1"/>
          </p:cNvSpPr>
          <p:nvPr>
            <p:ph type="pic" sz="quarter" idx="21"/>
          </p:nvPr>
        </p:nvSpPr>
        <p:spPr>
          <a:xfrm>
            <a:off x="8897072" y="349966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3" name="Plassholder for bunntekst 18">
            <a:extLst>
              <a:ext uri="{FF2B5EF4-FFF2-40B4-BE49-F238E27FC236}">
                <a16:creationId xmlns:a16="http://schemas.microsoft.com/office/drawing/2014/main" id="{C8ECC022-2B3D-2B48-A42F-D06442FDA251}"/>
              </a:ext>
            </a:extLst>
          </p:cNvPr>
          <p:cNvSpPr>
            <a:spLocks noGrp="1"/>
          </p:cNvSpPr>
          <p:nvPr>
            <p:ph type="ftr" sz="quarter" idx="17"/>
          </p:nvPr>
        </p:nvSpPr>
        <p:spPr>
          <a:xfrm>
            <a:off x="1046802" y="6501345"/>
            <a:ext cx="10539235" cy="208783"/>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14" name="Tittel 8">
            <a:extLst>
              <a:ext uri="{FF2B5EF4-FFF2-40B4-BE49-F238E27FC236}">
                <a16:creationId xmlns:a16="http://schemas.microsoft.com/office/drawing/2014/main" id="{35A95B85-8090-8740-940C-10D1449FFDE0}"/>
              </a:ext>
            </a:extLst>
          </p:cNvPr>
          <p:cNvSpPr>
            <a:spLocks noGrp="1"/>
          </p:cNvSpPr>
          <p:nvPr>
            <p:ph type="title"/>
          </p:nvPr>
        </p:nvSpPr>
        <p:spPr>
          <a:xfrm>
            <a:off x="335360" y="644692"/>
            <a:ext cx="5562864" cy="960107"/>
          </a:xfrm>
          <a:prstGeom prst="rect">
            <a:avLst/>
          </a:prstGeom>
        </p:spPr>
        <p:txBody>
          <a:bodyPr lIns="36000" tIns="36000" rIns="36000" bIns="36000" anchor="t" anchorCtr="0"/>
          <a:lstStyle>
            <a:lvl1pPr algn="l">
              <a:lnSpc>
                <a:spcPct val="100000"/>
              </a:lnSpc>
              <a:defRPr sz="2400">
                <a:solidFill>
                  <a:schemeClr val="tx1"/>
                </a:solidFill>
                <a:effectLst/>
                <a:latin typeface="Arial" panose="020B0604020202020204" pitchFamily="34" charset="0"/>
                <a:cs typeface="Arial" panose="020B0604020202020204" pitchFamily="34" charset="0"/>
              </a:defRPr>
            </a:lvl1pPr>
          </a:lstStyle>
          <a:p>
            <a:r>
              <a:rPr lang="nb-NO"/>
              <a:t>Klikk for å redigere tittelstil</a:t>
            </a:r>
          </a:p>
        </p:txBody>
      </p:sp>
      <p:sp>
        <p:nvSpPr>
          <p:cNvPr id="15" name="Content Placeholder 2">
            <a:extLst>
              <a:ext uri="{FF2B5EF4-FFF2-40B4-BE49-F238E27FC236}">
                <a16:creationId xmlns:a16="http://schemas.microsoft.com/office/drawing/2014/main" id="{1F1FF17B-DC3C-6744-86DB-CEAA8E36FD28}"/>
              </a:ext>
            </a:extLst>
          </p:cNvPr>
          <p:cNvSpPr>
            <a:spLocks noGrp="1"/>
          </p:cNvSpPr>
          <p:nvPr>
            <p:ph idx="1" hasCustomPrompt="1"/>
          </p:nvPr>
        </p:nvSpPr>
        <p:spPr>
          <a:xfrm>
            <a:off x="335361" y="1988840"/>
            <a:ext cx="5568619" cy="4032448"/>
          </a:xfrm>
          <a:prstGeom prst="rect">
            <a:avLst/>
          </a:prstGeom>
        </p:spPr>
        <p:txBody>
          <a:bodyPr wrap="square" lIns="0" tIns="0" rIns="0" bIns="0" anchor="t" anchorCtr="0">
            <a:noAutofit/>
          </a:bodyPr>
          <a:lstStyle>
            <a:lvl1pPr marL="287986" indent="-239989">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2133" baseline="0">
                <a:solidFill>
                  <a:schemeClr val="tx1"/>
                </a:solidFill>
                <a:latin typeface="Arial" panose="020B0604020202020204" pitchFamily="34" charset="0"/>
                <a:cs typeface="Arial" panose="020B0604020202020204" pitchFamily="34" charset="0"/>
              </a:defRPr>
            </a:lvl1pPr>
            <a:lvl2pPr marL="479976"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defRPr sz="1867">
                <a:solidFill>
                  <a:schemeClr val="tx1"/>
                </a:solidFill>
                <a:latin typeface="Arial" panose="020B0604020202020204" pitchFamily="34" charset="0"/>
                <a:cs typeface="Arial" panose="020B0604020202020204" pitchFamily="34" charset="0"/>
              </a:defRPr>
            </a:lvl2pPr>
            <a:lvl3pPr marL="719965" indent="-191990">
              <a:lnSpc>
                <a:spcPct val="100000"/>
              </a:lnSpc>
              <a:spcBef>
                <a:spcPts val="800"/>
              </a:spcBef>
              <a:spcAft>
                <a:spcPts val="0"/>
              </a:spcAft>
              <a:buClr>
                <a:schemeClr val="accent3"/>
              </a:buClr>
              <a:buSzPct val="80000"/>
              <a:buFontTx/>
              <a:buBlip>
                <a:blip r:embed="rId2">
                  <a:extLst>
                    <a:ext uri="{96DAC541-7B7A-43D3-8B79-37D633B846F1}">
                      <asvg:svgBlip xmlns:asvg="http://schemas.microsoft.com/office/drawing/2016/SVG/main" r:embed="rId3"/>
                    </a:ext>
                  </a:extLst>
                </a:blip>
              </a:buBlip>
              <a:tabLst>
                <a:tab pos="1928648" algn="l"/>
              </a:tabLst>
              <a:defRPr sz="1600">
                <a:solidFill>
                  <a:schemeClr val="tx1"/>
                </a:solidFill>
                <a:latin typeface="Arial" panose="020B0604020202020204" pitchFamily="34" charset="0"/>
                <a:cs typeface="Arial" panose="020B0604020202020204" pitchFamily="34" charset="0"/>
              </a:defRPr>
            </a:lvl3pPr>
            <a:lvl4pPr marL="2357236" indent="-465576">
              <a:lnSpc>
                <a:spcPct val="100000"/>
              </a:lnSpc>
              <a:spcBef>
                <a:spcPts val="1333"/>
              </a:spcBef>
              <a:spcAft>
                <a:spcPts val="0"/>
              </a:spcAft>
              <a:buSzPct val="125000"/>
              <a:buFont typeface="Wingdings" charset="2"/>
              <a:buChar char="§"/>
              <a:defRPr sz="1867"/>
            </a:lvl4pPr>
            <a:lvl5pPr marL="2857255" indent="-465576">
              <a:lnSpc>
                <a:spcPct val="100000"/>
              </a:lnSpc>
              <a:spcBef>
                <a:spcPts val="1333"/>
              </a:spcBef>
              <a:spcAft>
                <a:spcPts val="0"/>
              </a:spcAft>
              <a:buSzPct val="125000"/>
              <a:buFont typeface="Wingdings" charset="2"/>
              <a:buChar char="§"/>
              <a:defRPr sz="1600"/>
            </a:lvl5pPr>
            <a:lvl6pPr>
              <a:defRPr sz="1867"/>
            </a:lvl6pPr>
            <a:lvl7pPr>
              <a:defRPr sz="1867"/>
            </a:lvl7pPr>
            <a:lvl8pPr>
              <a:defRPr sz="1867"/>
            </a:lvl8pPr>
            <a:lvl9pPr>
              <a:defRPr sz="1867"/>
            </a:lvl9pPr>
          </a:lstStyle>
          <a:p>
            <a:pPr lvl="0"/>
            <a:r>
              <a:rPr lang="nb-NO"/>
              <a:t>Klikk for å redigere tekststiler i malen</a:t>
            </a:r>
          </a:p>
          <a:p>
            <a:pPr lvl="1"/>
            <a:r>
              <a:rPr lang="nb-NO"/>
              <a:t>Andre nivå</a:t>
            </a:r>
          </a:p>
          <a:p>
            <a:pPr lvl="2"/>
            <a:r>
              <a:rPr lang="nb-NO"/>
              <a:t>Tredje nivå</a:t>
            </a:r>
          </a:p>
        </p:txBody>
      </p:sp>
      <p:sp>
        <p:nvSpPr>
          <p:cNvPr id="16" name="TekstSylinder 15">
            <a:extLst>
              <a:ext uri="{FF2B5EF4-FFF2-40B4-BE49-F238E27FC236}">
                <a16:creationId xmlns:a16="http://schemas.microsoft.com/office/drawing/2014/main" id="{5F49A203-4390-1741-B0EA-78717632C4CA}"/>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2588821211"/>
      </p:ext>
    </p:extLst>
  </p:cSld>
  <p:clrMapOvr>
    <a:masterClrMapping/>
  </p:clrMapOvr>
  <p:transition spd="med" advClick="0">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ekst med sirkel bilder x 4">
    <p:spTree>
      <p:nvGrpSpPr>
        <p:cNvPr id="1" name=""/>
        <p:cNvGrpSpPr/>
        <p:nvPr/>
      </p:nvGrpSpPr>
      <p:grpSpPr>
        <a:xfrm>
          <a:off x="0" y="0"/>
          <a:ext cx="0" cy="0"/>
          <a:chOff x="0" y="0"/>
          <a:chExt cx="0" cy="0"/>
        </a:xfrm>
      </p:grpSpPr>
      <p:sp>
        <p:nvSpPr>
          <p:cNvPr id="7" name="Plassholder for bilde 5">
            <a:extLst>
              <a:ext uri="{FF2B5EF4-FFF2-40B4-BE49-F238E27FC236}">
                <a16:creationId xmlns:a16="http://schemas.microsoft.com/office/drawing/2014/main" id="{A1741E12-5590-6842-8E72-521CDEA917F9}"/>
              </a:ext>
            </a:extLst>
          </p:cNvPr>
          <p:cNvSpPr>
            <a:spLocks noGrp="1" noChangeAspect="1"/>
          </p:cNvSpPr>
          <p:nvPr>
            <p:ph type="pic" sz="quarter" idx="18"/>
          </p:nvPr>
        </p:nvSpPr>
        <p:spPr>
          <a:xfrm>
            <a:off x="6004380" y="46734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8" name="Plassholder for bilde 5">
            <a:extLst>
              <a:ext uri="{FF2B5EF4-FFF2-40B4-BE49-F238E27FC236}">
                <a16:creationId xmlns:a16="http://schemas.microsoft.com/office/drawing/2014/main" id="{9F59E273-D67B-9E43-8E81-0C415729CCC9}"/>
              </a:ext>
            </a:extLst>
          </p:cNvPr>
          <p:cNvSpPr>
            <a:spLocks noGrp="1" noChangeAspect="1"/>
          </p:cNvSpPr>
          <p:nvPr>
            <p:ph type="pic" sz="quarter" idx="19"/>
          </p:nvPr>
        </p:nvSpPr>
        <p:spPr>
          <a:xfrm>
            <a:off x="8897072" y="46734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1" name="Plassholder for bilde 5">
            <a:extLst>
              <a:ext uri="{FF2B5EF4-FFF2-40B4-BE49-F238E27FC236}">
                <a16:creationId xmlns:a16="http://schemas.microsoft.com/office/drawing/2014/main" id="{496B072B-5892-5740-97CA-F3B10563C203}"/>
              </a:ext>
            </a:extLst>
          </p:cNvPr>
          <p:cNvSpPr>
            <a:spLocks noGrp="1" noChangeAspect="1"/>
          </p:cNvSpPr>
          <p:nvPr>
            <p:ph type="pic" sz="quarter" idx="20"/>
          </p:nvPr>
        </p:nvSpPr>
        <p:spPr>
          <a:xfrm>
            <a:off x="6004380" y="349966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2" name="Plassholder for bilde 5">
            <a:extLst>
              <a:ext uri="{FF2B5EF4-FFF2-40B4-BE49-F238E27FC236}">
                <a16:creationId xmlns:a16="http://schemas.microsoft.com/office/drawing/2014/main" id="{3578DC4E-778B-C24B-BE34-58292BF4FE9E}"/>
              </a:ext>
            </a:extLst>
          </p:cNvPr>
          <p:cNvSpPr>
            <a:spLocks noGrp="1" noChangeAspect="1"/>
          </p:cNvSpPr>
          <p:nvPr>
            <p:ph type="pic" sz="quarter" idx="21"/>
          </p:nvPr>
        </p:nvSpPr>
        <p:spPr>
          <a:xfrm>
            <a:off x="8897072" y="349966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3" name="Plassholder for bunntekst 18">
            <a:extLst>
              <a:ext uri="{FF2B5EF4-FFF2-40B4-BE49-F238E27FC236}">
                <a16:creationId xmlns:a16="http://schemas.microsoft.com/office/drawing/2014/main" id="{C8ECC022-2B3D-2B48-A42F-D06442FDA251}"/>
              </a:ext>
            </a:extLst>
          </p:cNvPr>
          <p:cNvSpPr>
            <a:spLocks noGrp="1"/>
          </p:cNvSpPr>
          <p:nvPr>
            <p:ph type="ftr" sz="quarter" idx="17"/>
          </p:nvPr>
        </p:nvSpPr>
        <p:spPr>
          <a:xfrm>
            <a:off x="1046802" y="6501345"/>
            <a:ext cx="10539235" cy="208783"/>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16" name="TekstSylinder 15">
            <a:extLst>
              <a:ext uri="{FF2B5EF4-FFF2-40B4-BE49-F238E27FC236}">
                <a16:creationId xmlns:a16="http://schemas.microsoft.com/office/drawing/2014/main" id="{5F49A203-4390-1741-B0EA-78717632C4CA}"/>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
        <p:nvSpPr>
          <p:cNvPr id="10" name="Plassholder for bilde 5">
            <a:extLst>
              <a:ext uri="{FF2B5EF4-FFF2-40B4-BE49-F238E27FC236}">
                <a16:creationId xmlns:a16="http://schemas.microsoft.com/office/drawing/2014/main" id="{AE18C1A9-126D-414B-973A-F5BEB5010656}"/>
              </a:ext>
            </a:extLst>
          </p:cNvPr>
          <p:cNvSpPr>
            <a:spLocks noGrp="1" noChangeAspect="1"/>
          </p:cNvSpPr>
          <p:nvPr>
            <p:ph type="pic" sz="quarter" idx="22"/>
          </p:nvPr>
        </p:nvSpPr>
        <p:spPr>
          <a:xfrm>
            <a:off x="218992" y="46734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7" name="Plassholder for bilde 5">
            <a:extLst>
              <a:ext uri="{FF2B5EF4-FFF2-40B4-BE49-F238E27FC236}">
                <a16:creationId xmlns:a16="http://schemas.microsoft.com/office/drawing/2014/main" id="{470AA29E-8839-CB46-B321-5F71E059986D}"/>
              </a:ext>
            </a:extLst>
          </p:cNvPr>
          <p:cNvSpPr>
            <a:spLocks noGrp="1" noChangeAspect="1"/>
          </p:cNvSpPr>
          <p:nvPr>
            <p:ph type="pic" sz="quarter" idx="23"/>
          </p:nvPr>
        </p:nvSpPr>
        <p:spPr>
          <a:xfrm>
            <a:off x="3111687" y="46734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8" name="Plassholder for bilde 5">
            <a:extLst>
              <a:ext uri="{FF2B5EF4-FFF2-40B4-BE49-F238E27FC236}">
                <a16:creationId xmlns:a16="http://schemas.microsoft.com/office/drawing/2014/main" id="{966D5508-0149-AF40-92C6-96A126FFD76F}"/>
              </a:ext>
            </a:extLst>
          </p:cNvPr>
          <p:cNvSpPr>
            <a:spLocks noGrp="1" noChangeAspect="1"/>
          </p:cNvSpPr>
          <p:nvPr>
            <p:ph type="pic" sz="quarter" idx="24"/>
          </p:nvPr>
        </p:nvSpPr>
        <p:spPr>
          <a:xfrm>
            <a:off x="218992" y="349966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9" name="Plassholder for bilde 5">
            <a:extLst>
              <a:ext uri="{FF2B5EF4-FFF2-40B4-BE49-F238E27FC236}">
                <a16:creationId xmlns:a16="http://schemas.microsoft.com/office/drawing/2014/main" id="{9280693B-B501-1E43-996D-76D51897C48D}"/>
              </a:ext>
            </a:extLst>
          </p:cNvPr>
          <p:cNvSpPr>
            <a:spLocks noGrp="1" noChangeAspect="1"/>
          </p:cNvSpPr>
          <p:nvPr>
            <p:ph type="pic" sz="quarter" idx="25"/>
          </p:nvPr>
        </p:nvSpPr>
        <p:spPr>
          <a:xfrm>
            <a:off x="3111687" y="3499663"/>
            <a:ext cx="2792293" cy="2792293"/>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Tree>
    <p:extLst>
      <p:ext uri="{BB962C8B-B14F-4D97-AF65-F5344CB8AC3E}">
        <p14:creationId xmlns:p14="http://schemas.microsoft.com/office/powerpoint/2010/main" val="251074325"/>
      </p:ext>
    </p:extLst>
  </p:cSld>
  <p:clrMapOvr>
    <a:masterClrMapping/>
  </p:clrMapOvr>
  <p:transition spd="med" advClick="0">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x sirkel bilder + 3 x tekst">
    <p:spTree>
      <p:nvGrpSpPr>
        <p:cNvPr id="1" name=""/>
        <p:cNvGrpSpPr/>
        <p:nvPr/>
      </p:nvGrpSpPr>
      <p:grpSpPr>
        <a:xfrm>
          <a:off x="0" y="0"/>
          <a:ext cx="0" cy="0"/>
          <a:chOff x="0" y="0"/>
          <a:chExt cx="0" cy="0"/>
        </a:xfrm>
      </p:grpSpPr>
      <p:sp>
        <p:nvSpPr>
          <p:cNvPr id="11" name="Plassholder for bilde 5">
            <a:extLst>
              <a:ext uri="{FF2B5EF4-FFF2-40B4-BE49-F238E27FC236}">
                <a16:creationId xmlns:a16="http://schemas.microsoft.com/office/drawing/2014/main" id="{0F6D1C8D-4CC0-CC4E-B966-47965A0A0C94}"/>
              </a:ext>
            </a:extLst>
          </p:cNvPr>
          <p:cNvSpPr>
            <a:spLocks noGrp="1" noChangeAspect="1"/>
          </p:cNvSpPr>
          <p:nvPr>
            <p:ph type="pic" sz="quarter" idx="12"/>
          </p:nvPr>
        </p:nvSpPr>
        <p:spPr>
          <a:xfrm>
            <a:off x="1052559" y="1796820"/>
            <a:ext cx="3072341" cy="3072341"/>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2" name="Plassholder for bilde 5">
            <a:extLst>
              <a:ext uri="{FF2B5EF4-FFF2-40B4-BE49-F238E27FC236}">
                <a16:creationId xmlns:a16="http://schemas.microsoft.com/office/drawing/2014/main" id="{1FA9FE7D-C57E-8241-B898-58398DF22C2A}"/>
              </a:ext>
            </a:extLst>
          </p:cNvPr>
          <p:cNvSpPr>
            <a:spLocks noGrp="1" noChangeAspect="1"/>
          </p:cNvSpPr>
          <p:nvPr>
            <p:ph type="pic" sz="quarter" idx="27"/>
          </p:nvPr>
        </p:nvSpPr>
        <p:spPr>
          <a:xfrm>
            <a:off x="4598088" y="1796820"/>
            <a:ext cx="3072341" cy="3072341"/>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20" name="Plassholder for bilde 5">
            <a:extLst>
              <a:ext uri="{FF2B5EF4-FFF2-40B4-BE49-F238E27FC236}">
                <a16:creationId xmlns:a16="http://schemas.microsoft.com/office/drawing/2014/main" id="{BD9D154E-CD5A-464D-9056-CF58AFAB2926}"/>
              </a:ext>
            </a:extLst>
          </p:cNvPr>
          <p:cNvSpPr>
            <a:spLocks noGrp="1" noChangeAspect="1"/>
          </p:cNvSpPr>
          <p:nvPr>
            <p:ph type="pic" sz="quarter" idx="28"/>
          </p:nvPr>
        </p:nvSpPr>
        <p:spPr>
          <a:xfrm>
            <a:off x="8102415" y="1796820"/>
            <a:ext cx="3072341" cy="3072341"/>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28" name="Plassholder for bunntekst 18">
            <a:extLst>
              <a:ext uri="{FF2B5EF4-FFF2-40B4-BE49-F238E27FC236}">
                <a16:creationId xmlns:a16="http://schemas.microsoft.com/office/drawing/2014/main" id="{399D6FD6-CE76-9B44-B71F-C5D843E030D7}"/>
              </a:ext>
            </a:extLst>
          </p:cNvPr>
          <p:cNvSpPr>
            <a:spLocks noGrp="1"/>
          </p:cNvSpPr>
          <p:nvPr>
            <p:ph type="ftr" sz="quarter" idx="17"/>
          </p:nvPr>
        </p:nvSpPr>
        <p:spPr>
          <a:xfrm>
            <a:off x="1103447" y="6501344"/>
            <a:ext cx="10113087" cy="241921"/>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14" name="Tittel 8">
            <a:extLst>
              <a:ext uri="{FF2B5EF4-FFF2-40B4-BE49-F238E27FC236}">
                <a16:creationId xmlns:a16="http://schemas.microsoft.com/office/drawing/2014/main" id="{58CFD5D3-364A-8247-B509-D327F213A713}"/>
              </a:ext>
            </a:extLst>
          </p:cNvPr>
          <p:cNvSpPr>
            <a:spLocks noGrp="1"/>
          </p:cNvSpPr>
          <p:nvPr>
            <p:ph type="title"/>
          </p:nvPr>
        </p:nvSpPr>
        <p:spPr>
          <a:xfrm>
            <a:off x="1052557" y="644692"/>
            <a:ext cx="10080000" cy="960107"/>
          </a:xfrm>
          <a:prstGeom prst="rect">
            <a:avLst/>
          </a:prstGeom>
        </p:spPr>
        <p:txBody>
          <a:bodyPr lIns="36000" tIns="36000" rIns="36000" bIns="36000" anchor="ctr" anchorCtr="0"/>
          <a:lstStyle>
            <a:lvl1pPr algn="l">
              <a:lnSpc>
                <a:spcPct val="100000"/>
              </a:lnSpc>
              <a:defRPr sz="3200">
                <a:solidFill>
                  <a:schemeClr val="tx1"/>
                </a:solidFill>
                <a:effectLst/>
                <a:latin typeface="Arial" panose="020B0604020202020204" pitchFamily="34" charset="0"/>
                <a:cs typeface="Arial" panose="020B0604020202020204" pitchFamily="34" charset="0"/>
              </a:defRPr>
            </a:lvl1pPr>
          </a:lstStyle>
          <a:p>
            <a:r>
              <a:rPr lang="nb-NO"/>
              <a:t>Klikk for å redigere tittelstil</a:t>
            </a:r>
          </a:p>
        </p:txBody>
      </p:sp>
      <p:sp>
        <p:nvSpPr>
          <p:cNvPr id="3" name="Plassholder for tekst 2">
            <a:extLst>
              <a:ext uri="{FF2B5EF4-FFF2-40B4-BE49-F238E27FC236}">
                <a16:creationId xmlns:a16="http://schemas.microsoft.com/office/drawing/2014/main" id="{C0CE99C5-8BAD-5048-9B1D-20BF795263CB}"/>
              </a:ext>
            </a:extLst>
          </p:cNvPr>
          <p:cNvSpPr>
            <a:spLocks noGrp="1"/>
          </p:cNvSpPr>
          <p:nvPr>
            <p:ph type="body" sz="quarter" idx="31" hasCustomPrompt="1"/>
          </p:nvPr>
        </p:nvSpPr>
        <p:spPr>
          <a:xfrm>
            <a:off x="1103447" y="5191010"/>
            <a:ext cx="3021453" cy="988484"/>
          </a:xfrm>
        </p:spPr>
        <p:txBody>
          <a:bodyPr lIns="0" tIns="0" rIns="0" bIns="0"/>
          <a:lstStyle>
            <a:lvl1pPr marL="287986" indent="-239989">
              <a:spcBef>
                <a:spcPts val="800"/>
              </a:spcBef>
              <a:buSzPct val="80000"/>
              <a:buFontTx/>
              <a:buBlip>
                <a:blip r:embed="rId2">
                  <a:extLst>
                    <a:ext uri="{96DAC541-7B7A-43D3-8B79-37D633B846F1}">
                      <asvg:svgBlip xmlns:asvg="http://schemas.microsoft.com/office/drawing/2016/SVG/main" r:embed="rId3"/>
                    </a:ext>
                  </a:extLst>
                </a:blip>
              </a:buBlip>
              <a:defRPr sz="1600"/>
            </a:lvl1pPr>
          </a:lstStyle>
          <a:p>
            <a:pPr lvl="0"/>
            <a:r>
              <a:rPr lang="nb-NO"/>
              <a:t>Klikk for å redigere tekststiler i malen</a:t>
            </a:r>
          </a:p>
        </p:txBody>
      </p:sp>
      <p:sp>
        <p:nvSpPr>
          <p:cNvPr id="19" name="Plassholder for tekst 2">
            <a:extLst>
              <a:ext uri="{FF2B5EF4-FFF2-40B4-BE49-F238E27FC236}">
                <a16:creationId xmlns:a16="http://schemas.microsoft.com/office/drawing/2014/main" id="{0A17C126-082E-3F4B-A9EF-9BB3C5499F3C}"/>
              </a:ext>
            </a:extLst>
          </p:cNvPr>
          <p:cNvSpPr>
            <a:spLocks noGrp="1"/>
          </p:cNvSpPr>
          <p:nvPr>
            <p:ph type="body" sz="quarter" idx="32" hasCustomPrompt="1"/>
          </p:nvPr>
        </p:nvSpPr>
        <p:spPr>
          <a:xfrm>
            <a:off x="4648976" y="5191010"/>
            <a:ext cx="3021453" cy="988484"/>
          </a:xfrm>
        </p:spPr>
        <p:txBody>
          <a:bodyPr lIns="0" tIns="0" rIns="0" bIns="0"/>
          <a:lstStyle>
            <a:lvl1pPr marL="287986" indent="-239989">
              <a:spcBef>
                <a:spcPts val="800"/>
              </a:spcBef>
              <a:buSzPct val="80000"/>
              <a:buFontTx/>
              <a:buBlip>
                <a:blip r:embed="rId2">
                  <a:extLst>
                    <a:ext uri="{96DAC541-7B7A-43D3-8B79-37D633B846F1}">
                      <asvg:svgBlip xmlns:asvg="http://schemas.microsoft.com/office/drawing/2016/SVG/main" r:embed="rId3"/>
                    </a:ext>
                  </a:extLst>
                </a:blip>
              </a:buBlip>
              <a:defRPr sz="1600"/>
            </a:lvl1pPr>
          </a:lstStyle>
          <a:p>
            <a:pPr lvl="0"/>
            <a:r>
              <a:rPr lang="nb-NO"/>
              <a:t>Klikk for å redigere tekststiler i malen</a:t>
            </a:r>
          </a:p>
        </p:txBody>
      </p:sp>
      <p:sp>
        <p:nvSpPr>
          <p:cNvPr id="21" name="Plassholder for tekst 2">
            <a:extLst>
              <a:ext uri="{FF2B5EF4-FFF2-40B4-BE49-F238E27FC236}">
                <a16:creationId xmlns:a16="http://schemas.microsoft.com/office/drawing/2014/main" id="{1461AF3D-3D59-7244-AA25-DE98E451D7B6}"/>
              </a:ext>
            </a:extLst>
          </p:cNvPr>
          <p:cNvSpPr>
            <a:spLocks noGrp="1"/>
          </p:cNvSpPr>
          <p:nvPr>
            <p:ph type="body" sz="quarter" idx="33" hasCustomPrompt="1"/>
          </p:nvPr>
        </p:nvSpPr>
        <p:spPr>
          <a:xfrm>
            <a:off x="8195080" y="5191010"/>
            <a:ext cx="3021453" cy="988484"/>
          </a:xfrm>
        </p:spPr>
        <p:txBody>
          <a:bodyPr lIns="0" tIns="0" rIns="0" bIns="0"/>
          <a:lstStyle>
            <a:lvl1pPr marL="287986" indent="-239989">
              <a:spcBef>
                <a:spcPts val="800"/>
              </a:spcBef>
              <a:buSzPct val="80000"/>
              <a:buFontTx/>
              <a:buBlip>
                <a:blip r:embed="rId2">
                  <a:extLst>
                    <a:ext uri="{96DAC541-7B7A-43D3-8B79-37D633B846F1}">
                      <asvg:svgBlip xmlns:asvg="http://schemas.microsoft.com/office/drawing/2016/SVG/main" r:embed="rId3"/>
                    </a:ext>
                  </a:extLst>
                </a:blip>
              </a:buBlip>
              <a:defRPr sz="1600"/>
            </a:lvl1pPr>
          </a:lstStyle>
          <a:p>
            <a:pPr lvl="0"/>
            <a:r>
              <a:rPr lang="nb-NO"/>
              <a:t>Klikk for å redigere tekststiler i malen</a:t>
            </a:r>
          </a:p>
        </p:txBody>
      </p:sp>
      <p:sp>
        <p:nvSpPr>
          <p:cNvPr id="10" name="TekstSylinder 9">
            <a:extLst>
              <a:ext uri="{FF2B5EF4-FFF2-40B4-BE49-F238E27FC236}">
                <a16:creationId xmlns:a16="http://schemas.microsoft.com/office/drawing/2014/main" id="{65D06CDA-71FA-2744-8941-CA9B12D5E701}"/>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3875746295"/>
      </p:ext>
    </p:extLst>
  </p:cSld>
  <p:clrMapOvr>
    <a:masterClrMapping/>
  </p:clrMapOvr>
  <p:transition spd="med" advClick="0">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x sirkel bilder og 3 x sirkel tekst">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7D6CDF7F-01CD-2141-9399-677687F79997}"/>
              </a:ext>
            </a:extLst>
          </p:cNvPr>
          <p:cNvSpPr>
            <a:spLocks noGrp="1" noChangeAspect="1"/>
          </p:cNvSpPr>
          <p:nvPr>
            <p:ph type="body" sz="quarter" idx="23" hasCustomPrompt="1"/>
          </p:nvPr>
        </p:nvSpPr>
        <p:spPr>
          <a:xfrm>
            <a:off x="4720927" y="3717032"/>
            <a:ext cx="2646109" cy="2646109"/>
          </a:xfrm>
          <a:prstGeom prst="ellipse">
            <a:avLst/>
          </a:prstGeom>
          <a:solidFill>
            <a:schemeClr val="tx1">
              <a:lumMod val="20000"/>
              <a:lumOff val="80000"/>
            </a:schemeClr>
          </a:solidFill>
        </p:spPr>
        <p:txBody>
          <a:bodyPr lIns="0" tIns="0" rIns="36000" bIns="0" anchor="ctr" anchorCtr="0"/>
          <a:lstStyle>
            <a:lvl1pPr marL="0" indent="0" algn="ctr">
              <a:buNone/>
              <a:defRPr sz="2133">
                <a:solidFill>
                  <a:schemeClr val="tx1"/>
                </a:solidFill>
              </a:defRPr>
            </a:lvl1pPr>
          </a:lstStyle>
          <a:p>
            <a:pPr lvl="0"/>
            <a:r>
              <a:rPr lang="nb-NO"/>
              <a:t>Tekst</a:t>
            </a:r>
          </a:p>
        </p:txBody>
      </p:sp>
      <p:sp>
        <p:nvSpPr>
          <p:cNvPr id="13" name="Plassholder for tekst 3">
            <a:extLst>
              <a:ext uri="{FF2B5EF4-FFF2-40B4-BE49-F238E27FC236}">
                <a16:creationId xmlns:a16="http://schemas.microsoft.com/office/drawing/2014/main" id="{E0F0E79E-77AF-DB48-8737-043F17978DB8}"/>
              </a:ext>
            </a:extLst>
          </p:cNvPr>
          <p:cNvSpPr>
            <a:spLocks noGrp="1" noChangeAspect="1"/>
          </p:cNvSpPr>
          <p:nvPr>
            <p:ph type="body" sz="quarter" idx="24" hasCustomPrompt="1"/>
          </p:nvPr>
        </p:nvSpPr>
        <p:spPr>
          <a:xfrm>
            <a:off x="695644" y="3717032"/>
            <a:ext cx="2646109" cy="2646109"/>
          </a:xfrm>
          <a:prstGeom prst="ellipse">
            <a:avLst/>
          </a:prstGeom>
          <a:solidFill>
            <a:schemeClr val="tx1">
              <a:lumMod val="20000"/>
              <a:lumOff val="80000"/>
            </a:schemeClr>
          </a:solidFill>
        </p:spPr>
        <p:txBody>
          <a:bodyPr lIns="0" tIns="0" rIns="36000" bIns="0" anchor="ctr" anchorCtr="0"/>
          <a:lstStyle>
            <a:lvl1pPr marL="0" indent="0" algn="ctr">
              <a:buFont typeface="Arial" panose="020B0604020202020204" pitchFamily="34" charset="0"/>
              <a:buNone/>
              <a:defRPr sz="2133">
                <a:solidFill>
                  <a:schemeClr val="tx1"/>
                </a:solidFill>
              </a:defRPr>
            </a:lvl1pPr>
          </a:lstStyle>
          <a:p>
            <a:pPr lvl="0"/>
            <a:r>
              <a:rPr lang="nb-NO"/>
              <a:t>Tekst</a:t>
            </a:r>
          </a:p>
        </p:txBody>
      </p:sp>
      <p:sp>
        <p:nvSpPr>
          <p:cNvPr id="15" name="Plassholder for tekst 3">
            <a:extLst>
              <a:ext uri="{FF2B5EF4-FFF2-40B4-BE49-F238E27FC236}">
                <a16:creationId xmlns:a16="http://schemas.microsoft.com/office/drawing/2014/main" id="{4C3F6C3F-C34E-9D46-A8D0-27350909F6F7}"/>
              </a:ext>
            </a:extLst>
          </p:cNvPr>
          <p:cNvSpPr>
            <a:spLocks noGrp="1" noChangeAspect="1"/>
          </p:cNvSpPr>
          <p:nvPr>
            <p:ph type="body" sz="quarter" idx="26" hasCustomPrompt="1"/>
          </p:nvPr>
        </p:nvSpPr>
        <p:spPr>
          <a:xfrm>
            <a:off x="8880311" y="3717032"/>
            <a:ext cx="2646109" cy="2646109"/>
          </a:xfrm>
          <a:prstGeom prst="ellipse">
            <a:avLst/>
          </a:prstGeom>
          <a:solidFill>
            <a:schemeClr val="tx1">
              <a:lumMod val="20000"/>
              <a:lumOff val="80000"/>
            </a:schemeClr>
          </a:solidFill>
        </p:spPr>
        <p:txBody>
          <a:bodyPr lIns="0" tIns="0" rIns="36000" bIns="0" anchor="ctr" anchorCtr="0"/>
          <a:lstStyle>
            <a:lvl1pPr marL="0" indent="0" algn="ctr">
              <a:buNone/>
              <a:defRPr sz="2133">
                <a:solidFill>
                  <a:schemeClr val="tx1"/>
                </a:solidFill>
              </a:defRPr>
            </a:lvl1pPr>
          </a:lstStyle>
          <a:p>
            <a:pPr lvl="0"/>
            <a:r>
              <a:rPr lang="nb-NO"/>
              <a:t>Tekst</a:t>
            </a:r>
          </a:p>
        </p:txBody>
      </p:sp>
      <p:sp>
        <p:nvSpPr>
          <p:cNvPr id="10" name="Tittel 8">
            <a:extLst>
              <a:ext uri="{FF2B5EF4-FFF2-40B4-BE49-F238E27FC236}">
                <a16:creationId xmlns:a16="http://schemas.microsoft.com/office/drawing/2014/main" id="{BC4F5221-A3FD-5244-B4F6-BEDA4EA5348A}"/>
              </a:ext>
            </a:extLst>
          </p:cNvPr>
          <p:cNvSpPr>
            <a:spLocks noGrp="1"/>
          </p:cNvSpPr>
          <p:nvPr>
            <p:ph type="title"/>
          </p:nvPr>
        </p:nvSpPr>
        <p:spPr>
          <a:xfrm>
            <a:off x="1103447" y="2948301"/>
            <a:ext cx="10113087" cy="720000"/>
          </a:xfrm>
          <a:prstGeom prst="rect">
            <a:avLst/>
          </a:prstGeom>
        </p:spPr>
        <p:txBody>
          <a:bodyPr lIns="36000" tIns="36000" rIns="36000" bIns="36000" anchor="ctr" anchorCtr="0"/>
          <a:lstStyle>
            <a:lvl1pPr algn="ctr">
              <a:defRPr sz="2667">
                <a:solidFill>
                  <a:schemeClr val="tx1"/>
                </a:solidFill>
                <a:effectLst/>
                <a:latin typeface="Arial" panose="020B0604020202020204" pitchFamily="34" charset="0"/>
                <a:cs typeface="Arial" panose="020B0604020202020204" pitchFamily="34" charset="0"/>
              </a:defRPr>
            </a:lvl1pPr>
          </a:lstStyle>
          <a:p>
            <a:r>
              <a:rPr lang="nb-NO"/>
              <a:t>Klikk for å redigere tittelstil</a:t>
            </a:r>
          </a:p>
        </p:txBody>
      </p:sp>
      <p:sp>
        <p:nvSpPr>
          <p:cNvPr id="11" name="Plassholder for bilde 5">
            <a:extLst>
              <a:ext uri="{FF2B5EF4-FFF2-40B4-BE49-F238E27FC236}">
                <a16:creationId xmlns:a16="http://schemas.microsoft.com/office/drawing/2014/main" id="{0F6D1C8D-4CC0-CC4E-B966-47965A0A0C94}"/>
              </a:ext>
            </a:extLst>
          </p:cNvPr>
          <p:cNvSpPr>
            <a:spLocks noGrp="1" noChangeAspect="1"/>
          </p:cNvSpPr>
          <p:nvPr>
            <p:ph type="pic" sz="quarter" idx="12"/>
          </p:nvPr>
        </p:nvSpPr>
        <p:spPr>
          <a:xfrm>
            <a:off x="695644" y="260648"/>
            <a:ext cx="2646109" cy="2646109"/>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12" name="Plassholder for bilde 5">
            <a:extLst>
              <a:ext uri="{FF2B5EF4-FFF2-40B4-BE49-F238E27FC236}">
                <a16:creationId xmlns:a16="http://schemas.microsoft.com/office/drawing/2014/main" id="{1FA9FE7D-C57E-8241-B898-58398DF22C2A}"/>
              </a:ext>
            </a:extLst>
          </p:cNvPr>
          <p:cNvSpPr>
            <a:spLocks noGrp="1" noChangeAspect="1"/>
          </p:cNvSpPr>
          <p:nvPr>
            <p:ph type="pic" sz="quarter" idx="27"/>
          </p:nvPr>
        </p:nvSpPr>
        <p:spPr>
          <a:xfrm>
            <a:off x="4720927" y="260648"/>
            <a:ext cx="2646109" cy="2646109"/>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20" name="Plassholder for bilde 5">
            <a:extLst>
              <a:ext uri="{FF2B5EF4-FFF2-40B4-BE49-F238E27FC236}">
                <a16:creationId xmlns:a16="http://schemas.microsoft.com/office/drawing/2014/main" id="{BD9D154E-CD5A-464D-9056-CF58AFAB2926}"/>
              </a:ext>
            </a:extLst>
          </p:cNvPr>
          <p:cNvSpPr>
            <a:spLocks noGrp="1" noChangeAspect="1"/>
          </p:cNvSpPr>
          <p:nvPr>
            <p:ph type="pic" sz="quarter" idx="28"/>
          </p:nvPr>
        </p:nvSpPr>
        <p:spPr>
          <a:xfrm>
            <a:off x="8884608" y="260648"/>
            <a:ext cx="2646109" cy="2646109"/>
          </a:xfrm>
          <a:prstGeom prst="ellipse">
            <a:avLst/>
          </a:prstGeom>
          <a:solidFill>
            <a:schemeClr val="tx1">
              <a:lumMod val="20000"/>
              <a:lumOff val="80000"/>
            </a:schemeClr>
          </a:solidFill>
        </p:spPr>
        <p:txBody>
          <a:bodyPr anchor="ctr" anchorCtr="0"/>
          <a:lstStyle>
            <a:lvl1pPr marL="270104" indent="-270104" algn="ctr">
              <a:spcBef>
                <a:spcPts val="1067"/>
              </a:spcBef>
              <a:buClr>
                <a:schemeClr val="accent3"/>
              </a:buClr>
              <a:buSzPct val="100000"/>
              <a:buFont typeface="Arial" panose="020B0604020202020204" pitchFamily="34" charset="0"/>
              <a:buChar char="•"/>
              <a:defRPr sz="2133" b="0" i="0">
                <a:latin typeface="Arial" panose="020B0604020202020204" pitchFamily="34" charset="0"/>
                <a:ea typeface="Arial" panose="020B0604020202020204" pitchFamily="34" charset="0"/>
                <a:cs typeface="Arial" panose="020B0604020202020204" pitchFamily="34" charset="0"/>
              </a:defRPr>
            </a:lvl1pPr>
          </a:lstStyle>
          <a:p>
            <a:r>
              <a:rPr lang="nb-NO"/>
              <a:t>Klikk på ikonet for å legge til et bilde</a:t>
            </a:r>
          </a:p>
        </p:txBody>
      </p:sp>
      <p:sp>
        <p:nvSpPr>
          <p:cNvPr id="28" name="Plassholder for bunntekst 18">
            <a:extLst>
              <a:ext uri="{FF2B5EF4-FFF2-40B4-BE49-F238E27FC236}">
                <a16:creationId xmlns:a16="http://schemas.microsoft.com/office/drawing/2014/main" id="{399D6FD6-CE76-9B44-B71F-C5D843E030D7}"/>
              </a:ext>
            </a:extLst>
          </p:cNvPr>
          <p:cNvSpPr>
            <a:spLocks noGrp="1"/>
          </p:cNvSpPr>
          <p:nvPr>
            <p:ph type="ftr" sz="quarter" idx="17"/>
          </p:nvPr>
        </p:nvSpPr>
        <p:spPr>
          <a:xfrm>
            <a:off x="1103447" y="6501344"/>
            <a:ext cx="10113087" cy="241921"/>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14" name="TekstSylinder 13">
            <a:extLst>
              <a:ext uri="{FF2B5EF4-FFF2-40B4-BE49-F238E27FC236}">
                <a16:creationId xmlns:a16="http://schemas.microsoft.com/office/drawing/2014/main" id="{62045557-10A3-E44C-92FD-F255B9DC937F}"/>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3432135905"/>
      </p:ext>
    </p:extLst>
  </p:cSld>
  <p:clrMapOvr>
    <a:masterClrMapping/>
  </p:clrMapOvr>
  <p:transition spd="med" advClick="0">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ilde inn i skjerm">
    <p:spTree>
      <p:nvGrpSpPr>
        <p:cNvPr id="1" name=""/>
        <p:cNvGrpSpPr/>
        <p:nvPr/>
      </p:nvGrpSpPr>
      <p:grpSpPr>
        <a:xfrm>
          <a:off x="0" y="0"/>
          <a:ext cx="0" cy="0"/>
          <a:chOff x="0" y="0"/>
          <a:chExt cx="0" cy="0"/>
        </a:xfrm>
      </p:grpSpPr>
      <p:pic>
        <p:nvPicPr>
          <p:cNvPr id="8" name="Plassholder for innhold 3">
            <a:extLst>
              <a:ext uri="{FF2B5EF4-FFF2-40B4-BE49-F238E27FC236}">
                <a16:creationId xmlns:a16="http://schemas.microsoft.com/office/drawing/2014/main" id="{E72B63BC-3552-614C-982C-1BFFFE6EC6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723"/>
          <a:stretch/>
        </p:blipFill>
        <p:spPr bwMode="auto">
          <a:xfrm>
            <a:off x="815415" y="552224"/>
            <a:ext cx="10160455" cy="5761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pic>
      <p:sp>
        <p:nvSpPr>
          <p:cNvPr id="9" name="Plassholder for bilde 5">
            <a:extLst>
              <a:ext uri="{FF2B5EF4-FFF2-40B4-BE49-F238E27FC236}">
                <a16:creationId xmlns:a16="http://schemas.microsoft.com/office/drawing/2014/main" id="{0D899A3A-6F91-AF4A-9188-2F3230BE646E}"/>
              </a:ext>
            </a:extLst>
          </p:cNvPr>
          <p:cNvSpPr>
            <a:spLocks noGrp="1"/>
          </p:cNvSpPr>
          <p:nvPr>
            <p:ph type="pic" sz="quarter" idx="12" hasCustomPrompt="1"/>
          </p:nvPr>
        </p:nvSpPr>
        <p:spPr>
          <a:xfrm>
            <a:off x="1800331" y="822888"/>
            <a:ext cx="8258024" cy="4928705"/>
          </a:xfrm>
          <a:prstGeom prst="rect">
            <a:avLst/>
          </a:prstGeom>
          <a:solidFill>
            <a:schemeClr val="tx1">
              <a:lumMod val="20000"/>
              <a:lumOff val="80000"/>
            </a:schemeClr>
          </a:solidFill>
        </p:spPr>
        <p:txBody>
          <a:bodyPr anchor="ctr" anchorCtr="0"/>
          <a:lstStyle>
            <a:lvl1pPr marL="270104" indent="-270104" algn="ctr">
              <a:spcBef>
                <a:spcPts val="1067"/>
              </a:spcBef>
              <a:buClr>
                <a:schemeClr val="accent2"/>
              </a:buClr>
              <a:buSzPct val="100000"/>
              <a:defRPr b="0" i="0">
                <a:latin typeface="Arial" panose="020B0604020202020204" pitchFamily="34" charset="0"/>
                <a:ea typeface="Arial" panose="020B0604020202020204" pitchFamily="34" charset="0"/>
                <a:cs typeface="Arial" panose="020B0604020202020204" pitchFamily="34" charset="0"/>
              </a:defRPr>
            </a:lvl1pPr>
          </a:lstStyle>
          <a:p>
            <a:r>
              <a:rPr lang="nb-NO"/>
              <a:t>Bilde</a:t>
            </a:r>
          </a:p>
        </p:txBody>
      </p:sp>
      <p:sp>
        <p:nvSpPr>
          <p:cNvPr id="5" name="Plassholder for bunntekst 18">
            <a:extLst>
              <a:ext uri="{FF2B5EF4-FFF2-40B4-BE49-F238E27FC236}">
                <a16:creationId xmlns:a16="http://schemas.microsoft.com/office/drawing/2014/main" id="{EB0F7208-EB59-8446-B9E4-826193235C50}"/>
              </a:ext>
            </a:extLst>
          </p:cNvPr>
          <p:cNvSpPr>
            <a:spLocks noGrp="1"/>
          </p:cNvSpPr>
          <p:nvPr>
            <p:ph type="ftr" sz="quarter" idx="17"/>
          </p:nvPr>
        </p:nvSpPr>
        <p:spPr>
          <a:xfrm>
            <a:off x="1103447" y="6501344"/>
            <a:ext cx="10113087" cy="241921"/>
          </a:xfrm>
          <a:prstGeom prst="rect">
            <a:avLst/>
          </a:prstGeom>
        </p:spPr>
        <p:txBody>
          <a:bodyPr lIns="36000" tIns="0" rIns="36000" bIns="0" rtlCol="0" anchor="ctr" anchorCtr="0"/>
          <a:lstStyle>
            <a:lvl1pPr defTabSz="609570" fontAlgn="auto">
              <a:spcBef>
                <a:spcPts val="0"/>
              </a:spcBef>
              <a:spcAft>
                <a:spcPts val="0"/>
              </a:spcAft>
              <a:defRPr sz="1067" dirty="0">
                <a:solidFill>
                  <a:schemeClr val="tx1">
                    <a:lumMod val="60000"/>
                    <a:lumOff val="40000"/>
                  </a:schemeClr>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
        <p:nvSpPr>
          <p:cNvPr id="6" name="TekstSylinder 5">
            <a:extLst>
              <a:ext uri="{FF2B5EF4-FFF2-40B4-BE49-F238E27FC236}">
                <a16:creationId xmlns:a16="http://schemas.microsoft.com/office/drawing/2014/main" id="{4F12B9E2-03D8-C44D-AACA-910530FA1E32}"/>
              </a:ext>
            </a:extLst>
          </p:cNvPr>
          <p:cNvSpPr txBox="1"/>
          <p:nvPr userDrawn="1"/>
        </p:nvSpPr>
        <p:spPr>
          <a:xfrm>
            <a:off x="335360" y="6521918"/>
            <a:ext cx="480053" cy="164212"/>
          </a:xfrm>
          <a:prstGeom prst="rect">
            <a:avLst/>
          </a:prstGeom>
          <a:noFill/>
        </p:spPr>
        <p:txBody>
          <a:bodyPr wrap="square" lIns="0" tIns="0" rIns="0" bIns="0" rtlCol="0">
            <a:spAutoFit/>
          </a:bodyPr>
          <a:lstStyle/>
          <a:p>
            <a:pPr marL="47997" indent="0" algn="l">
              <a:spcBef>
                <a:spcPts val="800"/>
              </a:spcBef>
              <a:buClr>
                <a:schemeClr val="accent2"/>
              </a:buClr>
              <a:buSzPct val="80000"/>
              <a:buNone/>
            </a:pPr>
            <a:r>
              <a:rPr lang="nb-NO" sz="1067">
                <a:solidFill>
                  <a:schemeClr val="accent2"/>
                </a:solidFill>
                <a:latin typeface="Arial" panose="020B0604020202020204" pitchFamily="34" charset="0"/>
                <a:ea typeface="Segoe UI" charset="0"/>
                <a:cs typeface="Arial" panose="020B0604020202020204" pitchFamily="34" charset="0"/>
              </a:rPr>
              <a:t>//</a:t>
            </a:r>
            <a:r>
              <a:rPr lang="nb-NO" sz="1067">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1067">
                <a:solidFill>
                  <a:schemeClr val="tx1">
                    <a:lumMod val="60000"/>
                    <a:lumOff val="40000"/>
                  </a:schemeClr>
                </a:solidFill>
                <a:latin typeface="Arial" panose="020B0604020202020204" pitchFamily="34" charset="0"/>
                <a:ea typeface="Segoe UI" charset="0"/>
                <a:cs typeface="Arial" panose="020B0604020202020204" pitchFamily="34" charset="0"/>
              </a:rPr>
              <a:t>NAV</a:t>
            </a:r>
          </a:p>
        </p:txBody>
      </p:sp>
    </p:spTree>
    <p:extLst>
      <p:ext uri="{BB962C8B-B14F-4D97-AF65-F5344CB8AC3E}">
        <p14:creationId xmlns:p14="http://schemas.microsoft.com/office/powerpoint/2010/main" val="2767619708"/>
      </p:ext>
    </p:extLst>
  </p:cSld>
  <p:clrMapOvr>
    <a:masterClrMapping/>
  </p:clrMapOvr>
  <p:transition spd="med" advClick="0">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5" name="Plassholder for media 4"/>
          <p:cNvSpPr>
            <a:spLocks noGrp="1"/>
          </p:cNvSpPr>
          <p:nvPr>
            <p:ph type="media" sz="quarter" idx="10"/>
          </p:nvPr>
        </p:nvSpPr>
        <p:spPr>
          <a:xfrm>
            <a:off x="0" y="0"/>
            <a:ext cx="12192000" cy="6858000"/>
          </a:xfrm>
        </p:spPr>
        <p:txBody>
          <a:bodyPr/>
          <a:lstStyle>
            <a:lvl1pPr marL="510093" indent="-510093">
              <a:buClr>
                <a:schemeClr val="accent3"/>
              </a:buClr>
              <a:buFont typeface="Arial" panose="020B0604020202020204" pitchFamily="34" charset="0"/>
              <a:buChar char="•"/>
              <a:defRPr/>
            </a:lvl1pPr>
          </a:lstStyle>
          <a:p>
            <a:r>
              <a:rPr lang="nb-NO"/>
              <a:t>Klikk ikonet for å legge til media</a:t>
            </a:r>
          </a:p>
        </p:txBody>
      </p:sp>
    </p:spTree>
    <p:extLst>
      <p:ext uri="{BB962C8B-B14F-4D97-AF65-F5344CB8AC3E}">
        <p14:creationId xmlns:p14="http://schemas.microsoft.com/office/powerpoint/2010/main" val="741589407"/>
      </p:ext>
    </p:extLst>
  </p:cSld>
  <p:clrMapOvr>
    <a:masterClrMapping/>
  </p:clrMapOvr>
  <p:transition spd="med" advClick="0">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_Forside hvit stripe">
    <p:spTree>
      <p:nvGrpSpPr>
        <p:cNvPr id="1" name=""/>
        <p:cNvGrpSpPr/>
        <p:nvPr/>
      </p:nvGrpSpPr>
      <p:grpSpPr>
        <a:xfrm>
          <a:off x="0" y="0"/>
          <a:ext cx="0" cy="0"/>
          <a:chOff x="0" y="0"/>
          <a:chExt cx="0" cy="0"/>
        </a:xfrm>
      </p:grpSpPr>
      <p:sp>
        <p:nvSpPr>
          <p:cNvPr id="3" name="Rektangel 2"/>
          <p:cNvSpPr/>
          <p:nvPr userDrawn="1"/>
        </p:nvSpPr>
        <p:spPr bwMode="auto">
          <a:xfrm rot="16200000">
            <a:off x="4319810" y="-1562877"/>
            <a:ext cx="3552396" cy="12191999"/>
          </a:xfrm>
          <a:prstGeom prst="rect">
            <a:avLst/>
          </a:prstGeom>
          <a:no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ctr" defTabSz="121914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rgbClr val="000000"/>
              </a:solidFill>
              <a:effectLst/>
              <a:latin typeface="Segoe UI"/>
              <a:ea typeface="ヒラギノ角ゴ ProN W3" charset="0"/>
              <a:cs typeface="Segoe UI"/>
              <a:sym typeface="Gill Sans" charset="0"/>
            </a:endParaRPr>
          </a:p>
        </p:txBody>
      </p:sp>
      <p:sp>
        <p:nvSpPr>
          <p:cNvPr id="21" name="Rektangel 20">
            <a:extLst>
              <a:ext uri="{FF2B5EF4-FFF2-40B4-BE49-F238E27FC236}">
                <a16:creationId xmlns:a16="http://schemas.microsoft.com/office/drawing/2014/main" id="{40EF47FD-95FF-1947-9C6E-818066C4C499}"/>
              </a:ext>
            </a:extLst>
          </p:cNvPr>
          <p:cNvSpPr/>
          <p:nvPr userDrawn="1"/>
        </p:nvSpPr>
        <p:spPr bwMode="auto">
          <a:xfrm>
            <a:off x="0" y="12821"/>
            <a:ext cx="12192000" cy="6858000"/>
          </a:xfrm>
          <a:prstGeom prst="rect">
            <a:avLst/>
          </a:prstGeom>
          <a:solidFill>
            <a:schemeClr val="accent2"/>
          </a:solidFill>
          <a:ln w="25400"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ctr" defTabSz="1219140" rtl="0" eaLnBrk="1" fontAlgn="base" latinLnBrk="0" hangingPunct="1">
              <a:lnSpc>
                <a:spcPct val="100000"/>
              </a:lnSpc>
              <a:spcBef>
                <a:spcPct val="0"/>
              </a:spcBef>
              <a:spcAft>
                <a:spcPct val="0"/>
              </a:spcAft>
              <a:buClrTx/>
              <a:buSzTx/>
              <a:buFontTx/>
              <a:buNone/>
              <a:tabLst/>
            </a:pPr>
            <a:endParaRPr kumimoji="0" lang="nb-NO" sz="1600" b="0" i="0" u="none" strike="noStrike" cap="none" normalizeH="0" baseline="0">
              <a:ln>
                <a:noFill/>
              </a:ln>
              <a:solidFill>
                <a:srgbClr val="000000"/>
              </a:solidFill>
              <a:effectLst/>
              <a:latin typeface="Segoe UI"/>
              <a:ea typeface="ヒラギノ角ゴ ProN W3" charset="0"/>
              <a:cs typeface="Segoe UI"/>
              <a:sym typeface="Gill Sans" charset="0"/>
            </a:endParaRPr>
          </a:p>
        </p:txBody>
      </p:sp>
      <p:grpSp>
        <p:nvGrpSpPr>
          <p:cNvPr id="14" name="Gruppe 13">
            <a:extLst>
              <a:ext uri="{FF2B5EF4-FFF2-40B4-BE49-F238E27FC236}">
                <a16:creationId xmlns:a16="http://schemas.microsoft.com/office/drawing/2014/main" id="{643FA7E6-B73E-5941-B864-6A988E000ECD}"/>
              </a:ext>
            </a:extLst>
          </p:cNvPr>
          <p:cNvGrpSpPr/>
          <p:nvPr userDrawn="1"/>
        </p:nvGrpSpPr>
        <p:grpSpPr>
          <a:xfrm>
            <a:off x="5060270" y="2468895"/>
            <a:ext cx="1995839" cy="1255701"/>
            <a:chOff x="3745440" y="2967119"/>
            <a:chExt cx="2725919" cy="1715039"/>
          </a:xfrm>
        </p:grpSpPr>
        <p:sp>
          <p:nvSpPr>
            <p:cNvPr id="15" name="Friform 14">
              <a:extLst>
                <a:ext uri="{FF2B5EF4-FFF2-40B4-BE49-F238E27FC236}">
                  <a16:creationId xmlns:a16="http://schemas.microsoft.com/office/drawing/2014/main" id="{8E599B73-B799-1241-A11B-58C52CD2C851}"/>
                </a:ext>
              </a:extLst>
            </p:cNvPr>
            <p:cNvSpPr/>
            <p:nvPr/>
          </p:nvSpPr>
          <p:spPr>
            <a:xfrm>
              <a:off x="3745440" y="3765600"/>
              <a:ext cx="344160" cy="434519"/>
            </a:xfrm>
            <a:custGeom>
              <a:avLst/>
              <a:gdLst/>
              <a:ahLst/>
              <a:cxnLst>
                <a:cxn ang="3cd4">
                  <a:pos x="hc" y="t"/>
                </a:cxn>
                <a:cxn ang="cd2">
                  <a:pos x="l" y="vc"/>
                </a:cxn>
                <a:cxn ang="cd4">
                  <a:pos x="hc" y="b"/>
                </a:cxn>
                <a:cxn ang="0">
                  <a:pos x="r" y="vc"/>
                </a:cxn>
              </a:cxnLst>
              <a:rect l="l" t="t" r="r" b="b"/>
              <a:pathLst>
                <a:path w="957" h="1208">
                  <a:moveTo>
                    <a:pt x="0" y="1208"/>
                  </a:moveTo>
                  <a:cubicBezTo>
                    <a:pt x="163" y="805"/>
                    <a:pt x="325" y="403"/>
                    <a:pt x="488" y="0"/>
                  </a:cubicBezTo>
                  <a:cubicBezTo>
                    <a:pt x="644" y="0"/>
                    <a:pt x="801" y="0"/>
                    <a:pt x="957" y="0"/>
                  </a:cubicBezTo>
                  <a:cubicBezTo>
                    <a:pt x="794" y="403"/>
                    <a:pt x="631" y="805"/>
                    <a:pt x="468" y="1208"/>
                  </a:cubicBezTo>
                  <a:cubicBezTo>
                    <a:pt x="312" y="1208"/>
                    <a:pt x="156" y="1208"/>
                    <a:pt x="0" y="1208"/>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sp>
          <p:nvSpPr>
            <p:cNvPr id="16" name="Friform 15">
              <a:extLst>
                <a:ext uri="{FF2B5EF4-FFF2-40B4-BE49-F238E27FC236}">
                  <a16:creationId xmlns:a16="http://schemas.microsoft.com/office/drawing/2014/main" id="{0F2F0530-FC39-9241-9558-9B0FEA8DB26D}"/>
                </a:ext>
              </a:extLst>
            </p:cNvPr>
            <p:cNvSpPr/>
            <p:nvPr/>
          </p:nvSpPr>
          <p:spPr>
            <a:xfrm>
              <a:off x="5909040" y="3765600"/>
              <a:ext cx="264600" cy="434519"/>
            </a:xfrm>
            <a:custGeom>
              <a:avLst/>
              <a:gdLst/>
              <a:ahLst/>
              <a:cxnLst>
                <a:cxn ang="3cd4">
                  <a:pos x="hc" y="t"/>
                </a:cxn>
                <a:cxn ang="cd2">
                  <a:pos x="l" y="vc"/>
                </a:cxn>
                <a:cxn ang="cd4">
                  <a:pos x="hc" y="b"/>
                </a:cxn>
                <a:cxn ang="0">
                  <a:pos x="r" y="vc"/>
                </a:cxn>
              </a:cxnLst>
              <a:rect l="l" t="t" r="r" b="b"/>
              <a:pathLst>
                <a:path w="736" h="1208">
                  <a:moveTo>
                    <a:pt x="0" y="1208"/>
                  </a:moveTo>
                  <a:cubicBezTo>
                    <a:pt x="161" y="805"/>
                    <a:pt x="321" y="403"/>
                    <a:pt x="482" y="0"/>
                  </a:cubicBezTo>
                  <a:cubicBezTo>
                    <a:pt x="567" y="0"/>
                    <a:pt x="651" y="0"/>
                    <a:pt x="736" y="0"/>
                  </a:cubicBezTo>
                  <a:cubicBezTo>
                    <a:pt x="576" y="403"/>
                    <a:pt x="416" y="805"/>
                    <a:pt x="256" y="1208"/>
                  </a:cubicBezTo>
                  <a:cubicBezTo>
                    <a:pt x="171" y="1208"/>
                    <a:pt x="85" y="1208"/>
                    <a:pt x="0" y="1208"/>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sp>
          <p:nvSpPr>
            <p:cNvPr id="17" name="Friform 16">
              <a:extLst>
                <a:ext uri="{FF2B5EF4-FFF2-40B4-BE49-F238E27FC236}">
                  <a16:creationId xmlns:a16="http://schemas.microsoft.com/office/drawing/2014/main" id="{FFD00367-08DD-7945-93C8-94C84DC96D31}"/>
                </a:ext>
              </a:extLst>
            </p:cNvPr>
            <p:cNvSpPr/>
            <p:nvPr/>
          </p:nvSpPr>
          <p:spPr>
            <a:xfrm>
              <a:off x="6250319" y="3765600"/>
              <a:ext cx="221040" cy="434519"/>
            </a:xfrm>
            <a:custGeom>
              <a:avLst/>
              <a:gdLst/>
              <a:ahLst/>
              <a:cxnLst>
                <a:cxn ang="3cd4">
                  <a:pos x="hc" y="t"/>
                </a:cxn>
                <a:cxn ang="cd2">
                  <a:pos x="l" y="vc"/>
                </a:cxn>
                <a:cxn ang="cd4">
                  <a:pos x="hc" y="b"/>
                </a:cxn>
                <a:cxn ang="0">
                  <a:pos x="r" y="vc"/>
                </a:cxn>
              </a:cxnLst>
              <a:rect l="l" t="t" r="r" b="b"/>
              <a:pathLst>
                <a:path w="615" h="1208">
                  <a:moveTo>
                    <a:pt x="0" y="1208"/>
                  </a:moveTo>
                  <a:cubicBezTo>
                    <a:pt x="160" y="805"/>
                    <a:pt x="320" y="403"/>
                    <a:pt x="480" y="0"/>
                  </a:cubicBezTo>
                  <a:cubicBezTo>
                    <a:pt x="525" y="0"/>
                    <a:pt x="570" y="0"/>
                    <a:pt x="615" y="0"/>
                  </a:cubicBezTo>
                  <a:cubicBezTo>
                    <a:pt x="455" y="403"/>
                    <a:pt x="295" y="805"/>
                    <a:pt x="135" y="1208"/>
                  </a:cubicBezTo>
                  <a:cubicBezTo>
                    <a:pt x="90" y="1208"/>
                    <a:pt x="45" y="1208"/>
                    <a:pt x="0" y="1208"/>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sp>
          <p:nvSpPr>
            <p:cNvPr id="18" name="Friform 17">
              <a:extLst>
                <a:ext uri="{FF2B5EF4-FFF2-40B4-BE49-F238E27FC236}">
                  <a16:creationId xmlns:a16="http://schemas.microsoft.com/office/drawing/2014/main" id="{2C634F8B-039C-AB46-AE6C-2652BBAF5863}"/>
                </a:ext>
              </a:extLst>
            </p:cNvPr>
            <p:cNvSpPr/>
            <p:nvPr/>
          </p:nvSpPr>
          <p:spPr>
            <a:xfrm>
              <a:off x="4943159" y="3915720"/>
              <a:ext cx="151920" cy="127440"/>
            </a:xfrm>
            <a:custGeom>
              <a:avLst/>
              <a:gdLst/>
              <a:ahLst/>
              <a:cxnLst>
                <a:cxn ang="3cd4">
                  <a:pos x="hc" y="t"/>
                </a:cxn>
                <a:cxn ang="cd2">
                  <a:pos x="l" y="vc"/>
                </a:cxn>
                <a:cxn ang="cd4">
                  <a:pos x="hc" y="b"/>
                </a:cxn>
                <a:cxn ang="0">
                  <a:pos x="r" y="vc"/>
                </a:cxn>
              </a:cxnLst>
              <a:rect l="l" t="t" r="r" b="b"/>
              <a:pathLst>
                <a:path w="423" h="355">
                  <a:moveTo>
                    <a:pt x="246" y="0"/>
                  </a:moveTo>
                  <a:cubicBezTo>
                    <a:pt x="344" y="0"/>
                    <a:pt x="423" y="79"/>
                    <a:pt x="423" y="177"/>
                  </a:cubicBezTo>
                  <a:cubicBezTo>
                    <a:pt x="423" y="236"/>
                    <a:pt x="423" y="296"/>
                    <a:pt x="423" y="355"/>
                  </a:cubicBezTo>
                  <a:cubicBezTo>
                    <a:pt x="341" y="355"/>
                    <a:pt x="260" y="355"/>
                    <a:pt x="178" y="355"/>
                  </a:cubicBezTo>
                  <a:cubicBezTo>
                    <a:pt x="79" y="355"/>
                    <a:pt x="0" y="275"/>
                    <a:pt x="0" y="177"/>
                  </a:cubicBezTo>
                  <a:cubicBezTo>
                    <a:pt x="0" y="78"/>
                    <a:pt x="79" y="0"/>
                    <a:pt x="178" y="0"/>
                  </a:cubicBezTo>
                  <a:cubicBezTo>
                    <a:pt x="201" y="0"/>
                    <a:pt x="223" y="0"/>
                    <a:pt x="246" y="0"/>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sp>
          <p:nvSpPr>
            <p:cNvPr id="22" name="Friform 21">
              <a:extLst>
                <a:ext uri="{FF2B5EF4-FFF2-40B4-BE49-F238E27FC236}">
                  <a16:creationId xmlns:a16="http://schemas.microsoft.com/office/drawing/2014/main" id="{B70E4205-1F79-914C-8CA0-0332C4388C2F}"/>
                </a:ext>
              </a:extLst>
            </p:cNvPr>
            <p:cNvSpPr/>
            <p:nvPr/>
          </p:nvSpPr>
          <p:spPr>
            <a:xfrm>
              <a:off x="4159800" y="2967119"/>
              <a:ext cx="1716119" cy="1715039"/>
            </a:xfrm>
            <a:custGeom>
              <a:avLst/>
              <a:gdLst/>
              <a:ahLst/>
              <a:cxnLst>
                <a:cxn ang="3cd4">
                  <a:pos x="hc" y="t"/>
                </a:cxn>
                <a:cxn ang="cd2">
                  <a:pos x="l" y="vc"/>
                </a:cxn>
                <a:cxn ang="cd4">
                  <a:pos x="hc" y="b"/>
                </a:cxn>
                <a:cxn ang="0">
                  <a:pos x="r" y="vc"/>
                </a:cxn>
              </a:cxnLst>
              <a:rect l="l" t="t" r="r" b="b"/>
              <a:pathLst>
                <a:path w="4768" h="4765">
                  <a:moveTo>
                    <a:pt x="2270" y="4765"/>
                  </a:moveTo>
                  <a:cubicBezTo>
                    <a:pt x="1006" y="4706"/>
                    <a:pt x="0" y="3660"/>
                    <a:pt x="0" y="2383"/>
                  </a:cubicBezTo>
                  <a:cubicBezTo>
                    <a:pt x="0" y="1067"/>
                    <a:pt x="1070" y="0"/>
                    <a:pt x="2385" y="0"/>
                  </a:cubicBezTo>
                  <a:cubicBezTo>
                    <a:pt x="3703" y="0"/>
                    <a:pt x="4768" y="1066"/>
                    <a:pt x="4768" y="2383"/>
                  </a:cubicBezTo>
                  <a:cubicBezTo>
                    <a:pt x="4768" y="3662"/>
                    <a:pt x="3764" y="4706"/>
                    <a:pt x="2499" y="4765"/>
                  </a:cubicBezTo>
                  <a:cubicBezTo>
                    <a:pt x="2423" y="4765"/>
                    <a:pt x="2347" y="4765"/>
                    <a:pt x="2270" y="4765"/>
                  </a:cubicBezTo>
                  <a:close/>
                  <a:moveTo>
                    <a:pt x="3992" y="3382"/>
                  </a:moveTo>
                  <a:cubicBezTo>
                    <a:pt x="4145" y="3008"/>
                    <a:pt x="4297" y="2634"/>
                    <a:pt x="4449" y="2260"/>
                  </a:cubicBezTo>
                  <a:cubicBezTo>
                    <a:pt x="4464" y="2221"/>
                    <a:pt x="4429" y="2234"/>
                    <a:pt x="4418" y="2221"/>
                  </a:cubicBezTo>
                  <a:cubicBezTo>
                    <a:pt x="4277" y="2221"/>
                    <a:pt x="4136" y="2221"/>
                    <a:pt x="3995" y="2221"/>
                  </a:cubicBezTo>
                  <a:cubicBezTo>
                    <a:pt x="3982" y="2229"/>
                    <a:pt x="3967" y="2221"/>
                    <a:pt x="3956" y="2246"/>
                  </a:cubicBezTo>
                  <a:cubicBezTo>
                    <a:pt x="3878" y="2484"/>
                    <a:pt x="3800" y="2723"/>
                    <a:pt x="3722" y="2962"/>
                  </a:cubicBezTo>
                  <a:cubicBezTo>
                    <a:pt x="3644" y="2723"/>
                    <a:pt x="3566" y="2484"/>
                    <a:pt x="3488" y="2246"/>
                  </a:cubicBezTo>
                  <a:cubicBezTo>
                    <a:pt x="3477" y="2221"/>
                    <a:pt x="3462" y="2229"/>
                    <a:pt x="3449" y="2221"/>
                  </a:cubicBezTo>
                  <a:cubicBezTo>
                    <a:pt x="3177" y="2221"/>
                    <a:pt x="2905" y="2221"/>
                    <a:pt x="2633" y="2221"/>
                  </a:cubicBezTo>
                  <a:cubicBezTo>
                    <a:pt x="2616" y="2221"/>
                    <a:pt x="2602" y="2235"/>
                    <a:pt x="2602" y="2252"/>
                  </a:cubicBezTo>
                  <a:cubicBezTo>
                    <a:pt x="2602" y="2332"/>
                    <a:pt x="2602" y="2413"/>
                    <a:pt x="2602" y="2493"/>
                  </a:cubicBezTo>
                  <a:cubicBezTo>
                    <a:pt x="2602" y="2300"/>
                    <a:pt x="2396" y="2218"/>
                    <a:pt x="2275" y="2218"/>
                  </a:cubicBezTo>
                  <a:cubicBezTo>
                    <a:pt x="2004" y="2218"/>
                    <a:pt x="1823" y="2395"/>
                    <a:pt x="1767" y="2666"/>
                  </a:cubicBezTo>
                  <a:cubicBezTo>
                    <a:pt x="1764" y="2485"/>
                    <a:pt x="1750" y="2420"/>
                    <a:pt x="1702" y="2356"/>
                  </a:cubicBezTo>
                  <a:cubicBezTo>
                    <a:pt x="1679" y="2325"/>
                    <a:pt x="1646" y="2297"/>
                    <a:pt x="1612" y="2274"/>
                  </a:cubicBezTo>
                  <a:cubicBezTo>
                    <a:pt x="1541" y="2232"/>
                    <a:pt x="1476" y="2218"/>
                    <a:pt x="1338" y="2218"/>
                  </a:cubicBezTo>
                  <a:cubicBezTo>
                    <a:pt x="1283" y="2218"/>
                    <a:pt x="1229" y="2218"/>
                    <a:pt x="1174" y="2218"/>
                  </a:cubicBezTo>
                  <a:cubicBezTo>
                    <a:pt x="1161" y="2226"/>
                    <a:pt x="1146" y="2218"/>
                    <a:pt x="1135" y="2243"/>
                  </a:cubicBezTo>
                  <a:cubicBezTo>
                    <a:pt x="1085" y="2365"/>
                    <a:pt x="1035" y="2487"/>
                    <a:pt x="985" y="2609"/>
                  </a:cubicBezTo>
                  <a:cubicBezTo>
                    <a:pt x="985" y="2489"/>
                    <a:pt x="985" y="2369"/>
                    <a:pt x="985" y="2249"/>
                  </a:cubicBezTo>
                  <a:cubicBezTo>
                    <a:pt x="985" y="2232"/>
                    <a:pt x="971" y="2218"/>
                    <a:pt x="954" y="2218"/>
                  </a:cubicBezTo>
                  <a:cubicBezTo>
                    <a:pt x="828" y="2218"/>
                    <a:pt x="702" y="2218"/>
                    <a:pt x="576" y="2218"/>
                  </a:cubicBezTo>
                  <a:cubicBezTo>
                    <a:pt x="563" y="2226"/>
                    <a:pt x="548" y="2218"/>
                    <a:pt x="537" y="2243"/>
                  </a:cubicBezTo>
                  <a:cubicBezTo>
                    <a:pt x="485" y="2370"/>
                    <a:pt x="433" y="2496"/>
                    <a:pt x="381" y="2623"/>
                  </a:cubicBezTo>
                  <a:cubicBezTo>
                    <a:pt x="388" y="2637"/>
                    <a:pt x="367" y="2663"/>
                    <a:pt x="401" y="2663"/>
                  </a:cubicBezTo>
                  <a:cubicBezTo>
                    <a:pt x="450" y="2663"/>
                    <a:pt x="499" y="2663"/>
                    <a:pt x="548" y="2663"/>
                  </a:cubicBezTo>
                  <a:cubicBezTo>
                    <a:pt x="548" y="2907"/>
                    <a:pt x="548" y="3151"/>
                    <a:pt x="548" y="3394"/>
                  </a:cubicBezTo>
                  <a:cubicBezTo>
                    <a:pt x="548" y="3411"/>
                    <a:pt x="562" y="3425"/>
                    <a:pt x="579" y="3425"/>
                  </a:cubicBezTo>
                  <a:cubicBezTo>
                    <a:pt x="704" y="3425"/>
                    <a:pt x="829" y="3425"/>
                    <a:pt x="954" y="3425"/>
                  </a:cubicBezTo>
                  <a:cubicBezTo>
                    <a:pt x="971" y="3425"/>
                    <a:pt x="985" y="3411"/>
                    <a:pt x="985" y="3394"/>
                  </a:cubicBezTo>
                  <a:cubicBezTo>
                    <a:pt x="985" y="3152"/>
                    <a:pt x="985" y="2909"/>
                    <a:pt x="985" y="2666"/>
                  </a:cubicBezTo>
                  <a:cubicBezTo>
                    <a:pt x="1034" y="2666"/>
                    <a:pt x="1083" y="2666"/>
                    <a:pt x="1132" y="2666"/>
                  </a:cubicBezTo>
                  <a:cubicBezTo>
                    <a:pt x="1214" y="2666"/>
                    <a:pt x="1231" y="2668"/>
                    <a:pt x="1265" y="2683"/>
                  </a:cubicBezTo>
                  <a:cubicBezTo>
                    <a:pt x="1284" y="2691"/>
                    <a:pt x="1304" y="2705"/>
                    <a:pt x="1313" y="2722"/>
                  </a:cubicBezTo>
                  <a:cubicBezTo>
                    <a:pt x="1332" y="2759"/>
                    <a:pt x="1338" y="2801"/>
                    <a:pt x="1338" y="2934"/>
                  </a:cubicBezTo>
                  <a:cubicBezTo>
                    <a:pt x="1338" y="3088"/>
                    <a:pt x="1338" y="3241"/>
                    <a:pt x="1338" y="3394"/>
                  </a:cubicBezTo>
                  <a:cubicBezTo>
                    <a:pt x="1338" y="3411"/>
                    <a:pt x="1352" y="3425"/>
                    <a:pt x="1369" y="3425"/>
                  </a:cubicBezTo>
                  <a:cubicBezTo>
                    <a:pt x="1489" y="3425"/>
                    <a:pt x="1609" y="3425"/>
                    <a:pt x="1730" y="3425"/>
                  </a:cubicBezTo>
                  <a:cubicBezTo>
                    <a:pt x="1749" y="3412"/>
                    <a:pt x="1770" y="3425"/>
                    <a:pt x="1787" y="3385"/>
                  </a:cubicBezTo>
                  <a:cubicBezTo>
                    <a:pt x="1813" y="3320"/>
                    <a:pt x="1839" y="3254"/>
                    <a:pt x="1866" y="3188"/>
                  </a:cubicBezTo>
                  <a:cubicBezTo>
                    <a:pt x="1970" y="3337"/>
                    <a:pt x="2145" y="3425"/>
                    <a:pt x="2359" y="3425"/>
                  </a:cubicBezTo>
                  <a:cubicBezTo>
                    <a:pt x="2375" y="3425"/>
                    <a:pt x="2391" y="3425"/>
                    <a:pt x="2407" y="3425"/>
                  </a:cubicBezTo>
                  <a:cubicBezTo>
                    <a:pt x="2426" y="3412"/>
                    <a:pt x="2447" y="3425"/>
                    <a:pt x="2464" y="3385"/>
                  </a:cubicBezTo>
                  <a:cubicBezTo>
                    <a:pt x="2510" y="3272"/>
                    <a:pt x="2556" y="3158"/>
                    <a:pt x="2602" y="3044"/>
                  </a:cubicBezTo>
                  <a:cubicBezTo>
                    <a:pt x="2602" y="3161"/>
                    <a:pt x="2602" y="3278"/>
                    <a:pt x="2602" y="3394"/>
                  </a:cubicBezTo>
                  <a:cubicBezTo>
                    <a:pt x="2602" y="3411"/>
                    <a:pt x="2616" y="3425"/>
                    <a:pt x="2633" y="3425"/>
                  </a:cubicBezTo>
                  <a:cubicBezTo>
                    <a:pt x="2755" y="3425"/>
                    <a:pt x="2877" y="3425"/>
                    <a:pt x="3000" y="3425"/>
                  </a:cubicBezTo>
                  <a:cubicBezTo>
                    <a:pt x="3018" y="3412"/>
                    <a:pt x="3040" y="3425"/>
                    <a:pt x="3056" y="3385"/>
                  </a:cubicBezTo>
                  <a:cubicBezTo>
                    <a:pt x="3105" y="3263"/>
                    <a:pt x="3203" y="3021"/>
                    <a:pt x="3203" y="3018"/>
                  </a:cubicBezTo>
                  <a:cubicBezTo>
                    <a:pt x="3209" y="2987"/>
                    <a:pt x="3180" y="2998"/>
                    <a:pt x="3169" y="2987"/>
                  </a:cubicBezTo>
                  <a:cubicBezTo>
                    <a:pt x="3126" y="2987"/>
                    <a:pt x="3083" y="2987"/>
                    <a:pt x="3040" y="2987"/>
                  </a:cubicBezTo>
                  <a:cubicBezTo>
                    <a:pt x="3040" y="2780"/>
                    <a:pt x="3040" y="2572"/>
                    <a:pt x="3040" y="2365"/>
                  </a:cubicBezTo>
                  <a:cubicBezTo>
                    <a:pt x="3176" y="2704"/>
                    <a:pt x="3312" y="3043"/>
                    <a:pt x="3449" y="3382"/>
                  </a:cubicBezTo>
                  <a:cubicBezTo>
                    <a:pt x="3466" y="3422"/>
                    <a:pt x="3486" y="3409"/>
                    <a:pt x="3505" y="3422"/>
                  </a:cubicBezTo>
                  <a:cubicBezTo>
                    <a:pt x="3649" y="3422"/>
                    <a:pt x="3792" y="3422"/>
                    <a:pt x="3936" y="3422"/>
                  </a:cubicBezTo>
                  <a:cubicBezTo>
                    <a:pt x="3955" y="3409"/>
                    <a:pt x="3975" y="3422"/>
                    <a:pt x="3992" y="3382"/>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nb-NO" sz="2400" b="0" i="0" u="none" strike="noStrike" kern="1200">
                <a:ln>
                  <a:noFill/>
                </a:ln>
                <a:latin typeface="Arial" pitchFamily="18"/>
                <a:ea typeface="Arial Unicode MS" pitchFamily="2"/>
                <a:cs typeface="Arial Unicode MS" pitchFamily="2"/>
              </a:endParaRPr>
            </a:p>
          </p:txBody>
        </p:sp>
      </p:grpSp>
      <p:sp>
        <p:nvSpPr>
          <p:cNvPr id="12" name="Plassholder for bunntekst 18">
            <a:extLst>
              <a:ext uri="{FF2B5EF4-FFF2-40B4-BE49-F238E27FC236}">
                <a16:creationId xmlns:a16="http://schemas.microsoft.com/office/drawing/2014/main" id="{1700A9B0-EFF7-4948-9D95-DEA7F53CEC0D}"/>
              </a:ext>
            </a:extLst>
          </p:cNvPr>
          <p:cNvSpPr>
            <a:spLocks noGrp="1"/>
          </p:cNvSpPr>
          <p:nvPr>
            <p:ph type="ftr" sz="quarter" idx="17"/>
          </p:nvPr>
        </p:nvSpPr>
        <p:spPr>
          <a:xfrm>
            <a:off x="450651" y="6501343"/>
            <a:ext cx="10925936" cy="242349"/>
          </a:xfrm>
          <a:prstGeom prst="rect">
            <a:avLst/>
          </a:prstGeom>
        </p:spPr>
        <p:txBody>
          <a:bodyPr lIns="36000" tIns="0" rIns="36000" bIns="0" rtlCol="0" anchor="ctr" anchorCtr="0"/>
          <a:lstStyle>
            <a:lvl1pPr algn="ctr" defTabSz="609570" fontAlgn="auto">
              <a:spcBef>
                <a:spcPts val="0"/>
              </a:spcBef>
              <a:spcAft>
                <a:spcPts val="0"/>
              </a:spcAft>
              <a:defRPr sz="1067" dirty="0">
                <a:solidFill>
                  <a:schemeClr val="bg1"/>
                </a:solidFill>
                <a:latin typeface="Arial" panose="020B0604020202020204" pitchFamily="34" charset="0"/>
                <a:ea typeface="Arial" panose="020B0604020202020204" pitchFamily="34" charset="0"/>
                <a:cs typeface="Arial" panose="020B0604020202020204" pitchFamily="34" charset="0"/>
                <a:sym typeface="Gill Sans" charset="0"/>
              </a:defRPr>
            </a:lvl1pPr>
          </a:lstStyle>
          <a:p>
            <a:pPr>
              <a:defRPr/>
            </a:pPr>
            <a:endParaRPr lang="nb-NO"/>
          </a:p>
        </p:txBody>
      </p:sp>
    </p:spTree>
    <p:extLst>
      <p:ext uri="{BB962C8B-B14F-4D97-AF65-F5344CB8AC3E}">
        <p14:creationId xmlns:p14="http://schemas.microsoft.com/office/powerpoint/2010/main" val="1276202329"/>
      </p:ext>
    </p:extLst>
  </p:cSld>
  <p:clrMapOvr>
    <a:masterClrMapping/>
  </p:clrMapOvr>
  <p:transition spd="med"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‹Nº›</a:t>
            </a:fld>
            <a:endParaRPr lang="nb-NO"/>
          </a:p>
        </p:txBody>
      </p:sp>
    </p:spTree>
    <p:extLst>
      <p:ext uri="{BB962C8B-B14F-4D97-AF65-F5344CB8AC3E}">
        <p14:creationId xmlns:p14="http://schemas.microsoft.com/office/powerpoint/2010/main" val="13920033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Rectangle 3"/>
          <p:cNvSpPr>
            <a:spLocks noGrp="1" noChangeArrowheads="1"/>
          </p:cNvSpPr>
          <p:nvPr>
            <p:ph idx="1"/>
          </p:nvPr>
        </p:nvSpPr>
        <p:spPr bwMode="auto">
          <a:xfrm>
            <a:off x="514354" y="1412776"/>
            <a:ext cx="11163300" cy="485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Rectangle 2"/>
          <p:cNvSpPr>
            <a:spLocks noGrp="1" noChangeArrowheads="1"/>
          </p:cNvSpPr>
          <p:nvPr>
            <p:ph type="title"/>
          </p:nvPr>
        </p:nvSpPr>
        <p:spPr bwMode="auto">
          <a:xfrm>
            <a:off x="504829" y="190502"/>
            <a:ext cx="11182351" cy="108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nb-NO"/>
              <a:t>Klikk for å redigere tittelstil</a:t>
            </a:r>
          </a:p>
        </p:txBody>
      </p:sp>
    </p:spTree>
    <p:extLst>
      <p:ext uri="{BB962C8B-B14F-4D97-AF65-F5344CB8AC3E}">
        <p14:creationId xmlns:p14="http://schemas.microsoft.com/office/powerpoint/2010/main" val="23254085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Kun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574975-50B4-C34B-9F64-4CA300B7F727}"/>
              </a:ext>
            </a:extLst>
          </p:cNvPr>
          <p:cNvSpPr>
            <a:spLocks noGrp="1"/>
          </p:cNvSpPr>
          <p:nvPr>
            <p:ph type="title" hasCustomPrompt="1"/>
          </p:nvPr>
        </p:nvSpPr>
        <p:spPr/>
        <p:txBody>
          <a:bodyPr/>
          <a:lstStyle/>
          <a:p>
            <a:r>
              <a:rPr lang="nb-NO"/>
              <a:t>Klikk for å redigere tittelen</a:t>
            </a:r>
          </a:p>
        </p:txBody>
      </p:sp>
      <p:sp>
        <p:nvSpPr>
          <p:cNvPr id="4" name="Plassholder for bunntekst 3">
            <a:extLst>
              <a:ext uri="{FF2B5EF4-FFF2-40B4-BE49-F238E27FC236}">
                <a16:creationId xmlns:a16="http://schemas.microsoft.com/office/drawing/2014/main" id="{D90BA1EA-559A-0742-9DF6-378DCB049FD9}"/>
              </a:ext>
            </a:extLst>
          </p:cNvPr>
          <p:cNvSpPr>
            <a:spLocks noGrp="1"/>
          </p:cNvSpPr>
          <p:nvPr>
            <p:ph type="ftr" sz="quarter" idx="11"/>
          </p:nvPr>
        </p:nvSpPr>
        <p:spPr>
          <a:xfrm>
            <a:off x="4038600" y="6356352"/>
            <a:ext cx="4114800" cy="365125"/>
          </a:xfrm>
          <a:prstGeom prst="rect">
            <a:avLst/>
          </a:prstGeom>
        </p:spPr>
        <p:txBody>
          <a:bodyPr/>
          <a:lstStyle/>
          <a:p>
            <a:endParaRPr lang="nb-NO"/>
          </a:p>
        </p:txBody>
      </p:sp>
      <p:sp>
        <p:nvSpPr>
          <p:cNvPr id="5" name="Plassholder for lysbildenummer 4">
            <a:extLst>
              <a:ext uri="{FF2B5EF4-FFF2-40B4-BE49-F238E27FC236}">
                <a16:creationId xmlns:a16="http://schemas.microsoft.com/office/drawing/2014/main" id="{D5178BF1-065F-C64F-A4E1-62B222547C2C}"/>
              </a:ext>
            </a:extLst>
          </p:cNvPr>
          <p:cNvSpPr>
            <a:spLocks noGrp="1"/>
          </p:cNvSpPr>
          <p:nvPr>
            <p:ph type="sldNum" sz="quarter" idx="12"/>
          </p:nvPr>
        </p:nvSpPr>
        <p:spPr/>
        <p:txBody>
          <a:bodyPr/>
          <a:lstStyle/>
          <a:p>
            <a:fld id="{95102788-B3AA-6746-B4E5-C52EBB4D0CEE}" type="slidenum">
              <a:rPr lang="nb-NO" smtClean="0"/>
              <a:t>‹Nº›</a:t>
            </a:fld>
            <a:endParaRPr lang="nb-NO"/>
          </a:p>
        </p:txBody>
      </p:sp>
    </p:spTree>
    <p:extLst>
      <p:ext uri="{BB962C8B-B14F-4D97-AF65-F5344CB8AC3E}">
        <p14:creationId xmlns:p14="http://schemas.microsoft.com/office/powerpoint/2010/main" val="39185838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Skilleark">
    <p:spTree>
      <p:nvGrpSpPr>
        <p:cNvPr id="1" name=""/>
        <p:cNvGrpSpPr/>
        <p:nvPr/>
      </p:nvGrpSpPr>
      <p:grpSpPr>
        <a:xfrm>
          <a:off x="0" y="0"/>
          <a:ext cx="0" cy="0"/>
          <a:chOff x="0" y="0"/>
          <a:chExt cx="0" cy="0"/>
        </a:xfrm>
      </p:grpSpPr>
      <p:sp>
        <p:nvSpPr>
          <p:cNvPr id="3" name="Rektangel 2"/>
          <p:cNvSpPr/>
          <p:nvPr userDrawn="1"/>
        </p:nvSpPr>
        <p:spPr>
          <a:xfrm>
            <a:off x="-1"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4" name="Tittel 1"/>
          <p:cNvSpPr>
            <a:spLocks noGrp="1"/>
          </p:cNvSpPr>
          <p:nvPr>
            <p:ph type="title"/>
          </p:nvPr>
        </p:nvSpPr>
        <p:spPr>
          <a:xfrm>
            <a:off x="1116546" y="3829912"/>
            <a:ext cx="9958916" cy="1362075"/>
          </a:xfrm>
          <a:prstGeom prst="rect">
            <a:avLst/>
          </a:prstGeom>
          <a:noFill/>
        </p:spPr>
        <p:txBody>
          <a:bodyPr anchor="t">
            <a:normAutofit/>
          </a:bodyPr>
          <a:lstStyle>
            <a:lvl1pPr algn="ctr">
              <a:defRPr sz="3200" b="0" cap="all">
                <a:ln w="12700">
                  <a:noFill/>
                </a:ln>
                <a:solidFill>
                  <a:schemeClr val="bg1"/>
                </a:solidFill>
              </a:defRPr>
            </a:lvl1pPr>
          </a:lstStyle>
          <a:p>
            <a:r>
              <a:rPr lang="nb-NO"/>
              <a:t>Klikk for å redigere tittelstil</a:t>
            </a:r>
          </a:p>
        </p:txBody>
      </p:sp>
      <p:pic>
        <p:nvPicPr>
          <p:cNvPr id="9" name="Picture 7" descr="F:\F2823_KOM\Felles Filer\Rådgivingseksjonen\Profil og materiell\5. Profil og design\NAV profil\nav_logo\Til mal\nav_logo_Hvit_ubakgrunn [Converted].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5349542" y="2431157"/>
            <a:ext cx="1580804" cy="994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7852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sp>
        <p:nvSpPr>
          <p:cNvPr id="3" name="Plassholder for innhold 2"/>
          <p:cNvSpPr>
            <a:spLocks noGrp="1"/>
          </p:cNvSpPr>
          <p:nvPr>
            <p:ph sz="quarter" idx="10"/>
          </p:nvPr>
        </p:nvSpPr>
        <p:spPr>
          <a:xfrm>
            <a:off x="489283" y="1701799"/>
            <a:ext cx="11198620" cy="4399644"/>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Rectangle 2"/>
          <p:cNvSpPr>
            <a:spLocks noGrp="1" noChangeArrowheads="1"/>
          </p:cNvSpPr>
          <p:nvPr>
            <p:ph type="title"/>
          </p:nvPr>
        </p:nvSpPr>
        <p:spPr bwMode="auto">
          <a:xfrm>
            <a:off x="504829" y="241304"/>
            <a:ext cx="11182351" cy="126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normAutofit/>
          </a:bodyPr>
          <a:lstStyle/>
          <a:p>
            <a:pPr lvl="0"/>
            <a:r>
              <a:rPr lang="nb-NO"/>
              <a:t>Klikk for å redigere tittelstil</a:t>
            </a:r>
          </a:p>
        </p:txBody>
      </p:sp>
    </p:spTree>
    <p:extLst>
      <p:ext uri="{BB962C8B-B14F-4D97-AF65-F5344CB8AC3E}">
        <p14:creationId xmlns:p14="http://schemas.microsoft.com/office/powerpoint/2010/main" val="876214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Plassholder for bunntekst 2">
            <a:extLst>
              <a:ext uri="{FF2B5EF4-FFF2-40B4-BE49-F238E27FC236}">
                <a16:creationId xmlns:a16="http://schemas.microsoft.com/office/drawing/2014/main" id="{8F0C2D0C-F750-2644-95F9-0C952AE3AF8D}"/>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4" name="Plassholder for lysbildenummer 3">
            <a:extLst>
              <a:ext uri="{FF2B5EF4-FFF2-40B4-BE49-F238E27FC236}">
                <a16:creationId xmlns:a16="http://schemas.microsoft.com/office/drawing/2014/main" id="{D912E190-170D-CB48-ABA2-AC1FB7840FD3}"/>
              </a:ext>
            </a:extLst>
          </p:cNvPr>
          <p:cNvSpPr>
            <a:spLocks noGrp="1"/>
          </p:cNvSpPr>
          <p:nvPr>
            <p:ph type="sldNum" sz="quarter" idx="12"/>
          </p:nvPr>
        </p:nvSpPr>
        <p:spPr/>
        <p:txBody>
          <a:bodyPr/>
          <a:lstStyle/>
          <a:p>
            <a:fld id="{95102788-B3AA-6746-B4E5-C52EBB4D0CEE}" type="slidenum">
              <a:rPr lang="nb-NO" smtClean="0"/>
              <a:t>‹Nº›</a:t>
            </a:fld>
            <a:endParaRPr lang="nb-NO"/>
          </a:p>
        </p:txBody>
      </p:sp>
    </p:spTree>
    <p:extLst>
      <p:ext uri="{BB962C8B-B14F-4D97-AF65-F5344CB8AC3E}">
        <p14:creationId xmlns:p14="http://schemas.microsoft.com/office/powerpoint/2010/main" val="144221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med bilde til høy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838200" y="1825625"/>
            <a:ext cx="5469835"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1811115" y="6356350"/>
            <a:ext cx="360902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5648739" y="6356350"/>
            <a:ext cx="447261" cy="365125"/>
          </a:xfrm>
        </p:spPr>
        <p:txBody>
          <a:bodyPr/>
          <a:lstStyle/>
          <a:p>
            <a:fld id="{95102788-B3AA-6746-B4E5-C52EBB4D0CEE}" type="slidenum">
              <a:rPr lang="nb-NO" smtClean="0"/>
              <a:t>‹Nº›</a:t>
            </a:fld>
            <a:endParaRPr lang="nb-NO"/>
          </a:p>
        </p:txBody>
      </p:sp>
      <p:sp>
        <p:nvSpPr>
          <p:cNvPr id="7" name="Plassholder for bilde 3">
            <a:extLst>
              <a:ext uri="{FF2B5EF4-FFF2-40B4-BE49-F238E27FC236}">
                <a16:creationId xmlns:a16="http://schemas.microsoft.com/office/drawing/2014/main" id="{9CCA7799-B00E-2A41-ADCA-ABD6B94D7671}"/>
              </a:ext>
            </a:extLst>
          </p:cNvPr>
          <p:cNvSpPr>
            <a:spLocks noGrp="1" noChangeAspect="1"/>
          </p:cNvSpPr>
          <p:nvPr>
            <p:ph type="pic" sz="quarter" idx="13"/>
          </p:nvPr>
        </p:nvSpPr>
        <p:spPr bwMode="auto">
          <a:xfrm>
            <a:off x="6160021" y="0"/>
            <a:ext cx="6031979" cy="6858000"/>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8567" h="3913125">
                <a:moveTo>
                  <a:pt x="0" y="3910014"/>
                </a:moveTo>
                <a:lnTo>
                  <a:pt x="1042924" y="0"/>
                </a:lnTo>
                <a:lnTo>
                  <a:pt x="2296533" y="795"/>
                </a:lnTo>
                <a:cubicBezTo>
                  <a:pt x="2292267" y="1303074"/>
                  <a:pt x="2301697" y="2610846"/>
                  <a:pt x="2297431" y="3913125"/>
                </a:cubicBezTo>
                <a:lnTo>
                  <a:pt x="0" y="3910014"/>
                </a:lnTo>
                <a:close/>
              </a:path>
            </a:pathLst>
          </a:custGeom>
          <a:solidFill>
            <a:schemeClr val="bg2"/>
          </a:solidFill>
          <a:ln>
            <a:noFill/>
          </a:ln>
          <a:effectLst/>
        </p:spPr>
        <p:txBody>
          <a:bodyPr lIns="1440000" tIns="468000" bIns="0" anchor="ctr" anchorCtr="0">
            <a:normAutofit/>
          </a:bodyPr>
          <a:lstStyle>
            <a:lvl1pPr marL="0" indent="0" algn="ctr">
              <a:buNone/>
              <a:defRPr sz="1400" baseline="0">
                <a:solidFill>
                  <a:schemeClr val="tx2"/>
                </a:solidFill>
              </a:defRPr>
            </a:lvl1pPr>
          </a:lstStyle>
          <a:p>
            <a:r>
              <a:rPr lang="en-US"/>
              <a:t>Click icon to add picture</a:t>
            </a:r>
            <a:endParaRPr lang="nb-NO"/>
          </a:p>
        </p:txBody>
      </p:sp>
      <p:sp>
        <p:nvSpPr>
          <p:cNvPr id="8" name="Tittel 1">
            <a:extLst>
              <a:ext uri="{FF2B5EF4-FFF2-40B4-BE49-F238E27FC236}">
                <a16:creationId xmlns:a16="http://schemas.microsoft.com/office/drawing/2014/main" id="{A99C80A0-322A-9A4B-843D-7015610E02A9}"/>
              </a:ext>
            </a:extLst>
          </p:cNvPr>
          <p:cNvSpPr>
            <a:spLocks noGrp="1"/>
          </p:cNvSpPr>
          <p:nvPr>
            <p:ph type="title" hasCustomPrompt="1"/>
          </p:nvPr>
        </p:nvSpPr>
        <p:spPr>
          <a:xfrm>
            <a:off x="838200" y="482400"/>
            <a:ext cx="7362371" cy="1072080"/>
          </a:xfrm>
        </p:spPr>
        <p:txBody>
          <a:bodyPr/>
          <a:lstStyle/>
          <a:p>
            <a:r>
              <a:rPr lang="nb-NO"/>
              <a:t>Klikk for å redigere tittelen</a:t>
            </a:r>
          </a:p>
        </p:txBody>
      </p:sp>
    </p:spTree>
    <p:extLst>
      <p:ext uri="{BB962C8B-B14F-4D97-AF65-F5344CB8AC3E}">
        <p14:creationId xmlns:p14="http://schemas.microsoft.com/office/powerpoint/2010/main" val="33698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kst med bilde til venstre">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DE54DD42-1122-D24F-BF8D-43C7EB08E0CA}"/>
              </a:ext>
            </a:extLst>
          </p:cNvPr>
          <p:cNvSpPr>
            <a:spLocks noGrp="1"/>
          </p:cNvSpPr>
          <p:nvPr>
            <p:ph idx="1" hasCustomPrompt="1"/>
          </p:nvPr>
        </p:nvSpPr>
        <p:spPr>
          <a:xfrm>
            <a:off x="6096000" y="1825625"/>
            <a:ext cx="5247861" cy="4351338"/>
          </a:xfrm>
        </p:spPr>
        <p:txBody>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3116F34-6CB9-F244-9082-6C3BCA92C2A8}"/>
              </a:ext>
            </a:extLst>
          </p:cNvPr>
          <p:cNvSpPr>
            <a:spLocks noGrp="1"/>
          </p:cNvSpPr>
          <p:nvPr>
            <p:ph type="dt" sz="half" idx="10"/>
          </p:nvPr>
        </p:nvSpPr>
        <p:spPr>
          <a:xfrm>
            <a:off x="6086061" y="6356350"/>
            <a:ext cx="738809" cy="365125"/>
          </a:xfrm>
          <a:prstGeom prst="rect">
            <a:avLst/>
          </a:prstGeom>
        </p:spPr>
        <p:txBody>
          <a:bodyPr/>
          <a:lstStyle/>
          <a:p>
            <a:endParaRPr lang="nb-NO"/>
          </a:p>
        </p:txBody>
      </p:sp>
      <p:sp>
        <p:nvSpPr>
          <p:cNvPr id="5" name="Plassholder for bunntekst 4">
            <a:extLst>
              <a:ext uri="{FF2B5EF4-FFF2-40B4-BE49-F238E27FC236}">
                <a16:creationId xmlns:a16="http://schemas.microsoft.com/office/drawing/2014/main" id="{AC582F6E-B5FB-D94E-89B3-0B928AF69B9D}"/>
              </a:ext>
            </a:extLst>
          </p:cNvPr>
          <p:cNvSpPr>
            <a:spLocks noGrp="1"/>
          </p:cNvSpPr>
          <p:nvPr>
            <p:ph type="ftr" sz="quarter" idx="11"/>
          </p:nvPr>
        </p:nvSpPr>
        <p:spPr>
          <a:xfrm>
            <a:off x="7058976" y="6356350"/>
            <a:ext cx="3609024" cy="365125"/>
          </a:xfrm>
          <a:prstGeom prst="rect">
            <a:avLst/>
          </a:prstGeom>
        </p:spPr>
        <p:txBody>
          <a:bodyPr/>
          <a:lstStyle/>
          <a:p>
            <a:endParaRPr lang="nb-NO"/>
          </a:p>
        </p:txBody>
      </p:sp>
      <p:sp>
        <p:nvSpPr>
          <p:cNvPr id="6" name="Plassholder for lysbildenummer 5">
            <a:extLst>
              <a:ext uri="{FF2B5EF4-FFF2-40B4-BE49-F238E27FC236}">
                <a16:creationId xmlns:a16="http://schemas.microsoft.com/office/drawing/2014/main" id="{6A623881-E2D8-EA4B-891A-9A6388D14A5D}"/>
              </a:ext>
            </a:extLst>
          </p:cNvPr>
          <p:cNvSpPr>
            <a:spLocks noGrp="1"/>
          </p:cNvSpPr>
          <p:nvPr>
            <p:ph type="sldNum" sz="quarter" idx="12"/>
          </p:nvPr>
        </p:nvSpPr>
        <p:spPr>
          <a:xfrm>
            <a:off x="10896600" y="6356350"/>
            <a:ext cx="447261" cy="365125"/>
          </a:xfrm>
        </p:spPr>
        <p:txBody>
          <a:bodyPr/>
          <a:lstStyle/>
          <a:p>
            <a:fld id="{95102788-B3AA-6746-B4E5-C52EBB4D0CEE}" type="slidenum">
              <a:rPr lang="nb-NO" smtClean="0"/>
              <a:t>‹Nº›</a:t>
            </a:fld>
            <a:endParaRPr lang="nb-NO"/>
          </a:p>
        </p:txBody>
      </p:sp>
      <p:sp>
        <p:nvSpPr>
          <p:cNvPr id="8" name="Plassholder for bilde 3">
            <a:extLst>
              <a:ext uri="{FF2B5EF4-FFF2-40B4-BE49-F238E27FC236}">
                <a16:creationId xmlns:a16="http://schemas.microsoft.com/office/drawing/2014/main" id="{CBA52608-8CEA-2B45-8142-21F944ADC0E0}"/>
              </a:ext>
            </a:extLst>
          </p:cNvPr>
          <p:cNvSpPr>
            <a:spLocks noGrp="1" noChangeAspect="1"/>
          </p:cNvSpPr>
          <p:nvPr>
            <p:ph type="pic" sz="quarter" idx="18"/>
          </p:nvPr>
        </p:nvSpPr>
        <p:spPr bwMode="auto">
          <a:xfrm>
            <a:off x="0" y="1"/>
            <a:ext cx="6052900" cy="6857999"/>
          </a:xfrm>
          <a:custGeom>
            <a:avLst/>
            <a:gdLst>
              <a:gd name="connsiteX0" fmla="*/ 0 w 3495675"/>
              <a:gd name="connsiteY0" fmla="*/ 3906838 h 3906838"/>
              <a:gd name="connsiteX1" fmla="*/ 1165738 w 3495675"/>
              <a:gd name="connsiteY1" fmla="*/ 0 h 3906838"/>
              <a:gd name="connsiteX2" fmla="*/ 3495675 w 3495675"/>
              <a:gd name="connsiteY2" fmla="*/ 0 h 3906838"/>
              <a:gd name="connsiteX3" fmla="*/ 2329937 w 3495675"/>
              <a:gd name="connsiteY3" fmla="*/ 3906838 h 3906838"/>
              <a:gd name="connsiteX4" fmla="*/ 0 w 3495675"/>
              <a:gd name="connsiteY4" fmla="*/ 3906838 h 3906838"/>
              <a:gd name="connsiteX0" fmla="*/ 0 w 3495675"/>
              <a:gd name="connsiteY0" fmla="*/ 3906838 h 3906838"/>
              <a:gd name="connsiteX1" fmla="*/ 1165738 w 3495675"/>
              <a:gd name="connsiteY1" fmla="*/ 0 h 3906838"/>
              <a:gd name="connsiteX2" fmla="*/ 3495675 w 3495675"/>
              <a:gd name="connsiteY2" fmla="*/ 0 h 3906838"/>
              <a:gd name="connsiteX3" fmla="*/ 2155008 w 3495675"/>
              <a:gd name="connsiteY3" fmla="*/ 3906838 h 3906838"/>
              <a:gd name="connsiteX4" fmla="*/ 0 w 3495675"/>
              <a:gd name="connsiteY4" fmla="*/ 3906838 h 3906838"/>
              <a:gd name="connsiteX0" fmla="*/ 0 w 2167807"/>
              <a:gd name="connsiteY0" fmla="*/ 3906838 h 3906838"/>
              <a:gd name="connsiteX1" fmla="*/ 1165738 w 2167807"/>
              <a:gd name="connsiteY1" fmla="*/ 0 h 3906838"/>
              <a:gd name="connsiteX2" fmla="*/ 2167807 w 2167807"/>
              <a:gd name="connsiteY2" fmla="*/ 0 h 3906838"/>
              <a:gd name="connsiteX3" fmla="*/ 2155008 w 2167807"/>
              <a:gd name="connsiteY3" fmla="*/ 3906838 h 3906838"/>
              <a:gd name="connsiteX4" fmla="*/ 0 w 2167807"/>
              <a:gd name="connsiteY4" fmla="*/ 3906838 h 3906838"/>
              <a:gd name="connsiteX0" fmla="*/ 0 w 2167807"/>
              <a:gd name="connsiteY0" fmla="*/ 3906838 h 3909283"/>
              <a:gd name="connsiteX1" fmla="*/ 1165738 w 2167807"/>
              <a:gd name="connsiteY1" fmla="*/ 0 h 3909283"/>
              <a:gd name="connsiteX2" fmla="*/ 2167807 w 2167807"/>
              <a:gd name="connsiteY2" fmla="*/ 0 h 3909283"/>
              <a:gd name="connsiteX3" fmla="*/ 2159898 w 2167807"/>
              <a:gd name="connsiteY3" fmla="*/ 3909283 h 3909283"/>
              <a:gd name="connsiteX4" fmla="*/ 0 w 2167807"/>
              <a:gd name="connsiteY4" fmla="*/ 3906838 h 3909283"/>
              <a:gd name="connsiteX0" fmla="*/ 0 w 2167807"/>
              <a:gd name="connsiteY0" fmla="*/ 3906838 h 3906838"/>
              <a:gd name="connsiteX1" fmla="*/ 116573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55478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40491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34130 w 2167807"/>
              <a:gd name="connsiteY1" fmla="*/ 0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7807"/>
              <a:gd name="connsiteY0" fmla="*/ 3906838 h 3906838"/>
              <a:gd name="connsiteX1" fmla="*/ 1029889 w 2167807"/>
              <a:gd name="connsiteY1" fmla="*/ 2381 h 3906838"/>
              <a:gd name="connsiteX2" fmla="*/ 2167807 w 2167807"/>
              <a:gd name="connsiteY2" fmla="*/ 0 h 3906838"/>
              <a:gd name="connsiteX3" fmla="*/ 2162343 w 2167807"/>
              <a:gd name="connsiteY3" fmla="*/ 3904393 h 3906838"/>
              <a:gd name="connsiteX4" fmla="*/ 0 w 2167807"/>
              <a:gd name="connsiteY4" fmla="*/ 3906838 h 3906838"/>
              <a:gd name="connsiteX0" fmla="*/ 0 w 2162686"/>
              <a:gd name="connsiteY0" fmla="*/ 3906838 h 3906838"/>
              <a:gd name="connsiteX1" fmla="*/ 1029889 w 2162686"/>
              <a:gd name="connsiteY1" fmla="*/ 2381 h 3906838"/>
              <a:gd name="connsiteX2" fmla="*/ 2133881 w 2162686"/>
              <a:gd name="connsiteY2" fmla="*/ 0 h 3906838"/>
              <a:gd name="connsiteX3" fmla="*/ 2162343 w 2162686"/>
              <a:gd name="connsiteY3" fmla="*/ 3904393 h 3906838"/>
              <a:gd name="connsiteX4" fmla="*/ 0 w 2162686"/>
              <a:gd name="connsiteY4" fmla="*/ 3906838 h 3906838"/>
              <a:gd name="connsiteX0" fmla="*/ 0 w 2139854"/>
              <a:gd name="connsiteY0" fmla="*/ 3906838 h 3906838"/>
              <a:gd name="connsiteX1" fmla="*/ 1029889 w 2139854"/>
              <a:gd name="connsiteY1" fmla="*/ 2381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39854"/>
              <a:gd name="connsiteY0" fmla="*/ 3906838 h 3906838"/>
              <a:gd name="connsiteX1" fmla="*/ 1032009 w 2139854"/>
              <a:gd name="connsiteY1" fmla="*/ 0 h 3906838"/>
              <a:gd name="connsiteX2" fmla="*/ 2133881 w 2139854"/>
              <a:gd name="connsiteY2" fmla="*/ 0 h 3906838"/>
              <a:gd name="connsiteX3" fmla="*/ 2139019 w 2139854"/>
              <a:gd name="connsiteY3" fmla="*/ 3904393 h 3906838"/>
              <a:gd name="connsiteX4" fmla="*/ 0 w 2139854"/>
              <a:gd name="connsiteY4" fmla="*/ 3906838 h 3906838"/>
              <a:gd name="connsiteX0" fmla="*/ 0 w 2140410"/>
              <a:gd name="connsiteY0" fmla="*/ 3906838 h 3906838"/>
              <a:gd name="connsiteX1" fmla="*/ 1032009 w 2140410"/>
              <a:gd name="connsiteY1" fmla="*/ 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6838 h 3906838"/>
              <a:gd name="connsiteX1" fmla="*/ 1122479 w 2140410"/>
              <a:gd name="connsiteY1" fmla="*/ 6350 h 3906838"/>
              <a:gd name="connsiteX2" fmla="*/ 2140241 w 2140410"/>
              <a:gd name="connsiteY2" fmla="*/ 0 h 3906838"/>
              <a:gd name="connsiteX3" fmla="*/ 2139019 w 2140410"/>
              <a:gd name="connsiteY3" fmla="*/ 3904393 h 3906838"/>
              <a:gd name="connsiteX4" fmla="*/ 0 w 2140410"/>
              <a:gd name="connsiteY4" fmla="*/ 3906838 h 3906838"/>
              <a:gd name="connsiteX0" fmla="*/ 0 w 2140410"/>
              <a:gd name="connsiteY0" fmla="*/ 3907632 h 3907632"/>
              <a:gd name="connsiteX1" fmla="*/ 1120359 w 2140410"/>
              <a:gd name="connsiteY1" fmla="*/ 0 h 3907632"/>
              <a:gd name="connsiteX2" fmla="*/ 2140241 w 2140410"/>
              <a:gd name="connsiteY2" fmla="*/ 794 h 3907632"/>
              <a:gd name="connsiteX3" fmla="*/ 2139019 w 2140410"/>
              <a:gd name="connsiteY3" fmla="*/ 3905187 h 3907632"/>
              <a:gd name="connsiteX4" fmla="*/ 0 w 2140410"/>
              <a:gd name="connsiteY4" fmla="*/ 3907632 h 3907632"/>
              <a:gd name="connsiteX0" fmla="*/ 0 w 2401217"/>
              <a:gd name="connsiteY0" fmla="*/ 3907632 h 3907632"/>
              <a:gd name="connsiteX1" fmla="*/ 1381166 w 2401217"/>
              <a:gd name="connsiteY1" fmla="*/ 0 h 3907632"/>
              <a:gd name="connsiteX2" fmla="*/ 2401048 w 2401217"/>
              <a:gd name="connsiteY2" fmla="*/ 794 h 3907632"/>
              <a:gd name="connsiteX3" fmla="*/ 2399826 w 2401217"/>
              <a:gd name="connsiteY3" fmla="*/ 3905187 h 3907632"/>
              <a:gd name="connsiteX4" fmla="*/ 0 w 2401217"/>
              <a:gd name="connsiteY4" fmla="*/ 3907632 h 3907632"/>
              <a:gd name="connsiteX0" fmla="*/ 0 w 2407578"/>
              <a:gd name="connsiteY0" fmla="*/ 3907632 h 3907632"/>
              <a:gd name="connsiteX1" fmla="*/ 1387527 w 2407578"/>
              <a:gd name="connsiteY1" fmla="*/ 0 h 3907632"/>
              <a:gd name="connsiteX2" fmla="*/ 2407409 w 2407578"/>
              <a:gd name="connsiteY2" fmla="*/ 794 h 3907632"/>
              <a:gd name="connsiteX3" fmla="*/ 2406187 w 2407578"/>
              <a:gd name="connsiteY3" fmla="*/ 3905187 h 3907632"/>
              <a:gd name="connsiteX4" fmla="*/ 0 w 2407578"/>
              <a:gd name="connsiteY4" fmla="*/ 3907632 h 3907632"/>
              <a:gd name="connsiteX0" fmla="*/ 0 w 2411819"/>
              <a:gd name="connsiteY0" fmla="*/ 3910014 h 3910014"/>
              <a:gd name="connsiteX1" fmla="*/ 1391768 w 2411819"/>
              <a:gd name="connsiteY1" fmla="*/ 0 h 3910014"/>
              <a:gd name="connsiteX2" fmla="*/ 2411650 w 2411819"/>
              <a:gd name="connsiteY2" fmla="*/ 794 h 3910014"/>
              <a:gd name="connsiteX3" fmla="*/ 2410428 w 2411819"/>
              <a:gd name="connsiteY3" fmla="*/ 3905187 h 3910014"/>
              <a:gd name="connsiteX4" fmla="*/ 0 w 2411819"/>
              <a:gd name="connsiteY4" fmla="*/ 3910014 h 3910014"/>
              <a:gd name="connsiteX0" fmla="*/ 0 w 2407578"/>
              <a:gd name="connsiteY0" fmla="*/ 3905251 h 3905251"/>
              <a:gd name="connsiteX1" fmla="*/ 1387527 w 2407578"/>
              <a:gd name="connsiteY1" fmla="*/ 0 h 3905251"/>
              <a:gd name="connsiteX2" fmla="*/ 2407409 w 2407578"/>
              <a:gd name="connsiteY2" fmla="*/ 794 h 3905251"/>
              <a:gd name="connsiteX3" fmla="*/ 2406187 w 2407578"/>
              <a:gd name="connsiteY3" fmla="*/ 3905187 h 3905251"/>
              <a:gd name="connsiteX4" fmla="*/ 0 w 2407578"/>
              <a:gd name="connsiteY4" fmla="*/ 3905251 h 3905251"/>
              <a:gd name="connsiteX0" fmla="*/ 0 w 2407578"/>
              <a:gd name="connsiteY0" fmla="*/ 3910014 h 3910014"/>
              <a:gd name="connsiteX1" fmla="*/ 1391767 w 2407578"/>
              <a:gd name="connsiteY1" fmla="*/ 0 h 3910014"/>
              <a:gd name="connsiteX2" fmla="*/ 2407409 w 2407578"/>
              <a:gd name="connsiteY2" fmla="*/ 5557 h 3910014"/>
              <a:gd name="connsiteX3" fmla="*/ 2406187 w 2407578"/>
              <a:gd name="connsiteY3" fmla="*/ 3909950 h 3910014"/>
              <a:gd name="connsiteX4" fmla="*/ 0 w 2407578"/>
              <a:gd name="connsiteY4" fmla="*/ 3910014 h 3910014"/>
              <a:gd name="connsiteX0" fmla="*/ 0 w 2407578"/>
              <a:gd name="connsiteY0" fmla="*/ 3910014 h 3910014"/>
              <a:gd name="connsiteX1" fmla="*/ 1391767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407578"/>
              <a:gd name="connsiteY0" fmla="*/ 3910014 h 3910014"/>
              <a:gd name="connsiteX1" fmla="*/ 1155921 w 2407578"/>
              <a:gd name="connsiteY1" fmla="*/ 0 h 3910014"/>
              <a:gd name="connsiteX2" fmla="*/ 2407409 w 2407578"/>
              <a:gd name="connsiteY2" fmla="*/ 794 h 3910014"/>
              <a:gd name="connsiteX3" fmla="*/ 2406187 w 2407578"/>
              <a:gd name="connsiteY3" fmla="*/ 3909950 h 3910014"/>
              <a:gd name="connsiteX4" fmla="*/ 0 w 2407578"/>
              <a:gd name="connsiteY4" fmla="*/ 3910014 h 3910014"/>
              <a:gd name="connsiteX0" fmla="*/ 0 w 2292462"/>
              <a:gd name="connsiteY0" fmla="*/ 3910014 h 3910014"/>
              <a:gd name="connsiteX1" fmla="*/ 1040805 w 2292462"/>
              <a:gd name="connsiteY1" fmla="*/ 0 h 3910014"/>
              <a:gd name="connsiteX2" fmla="*/ 2292293 w 2292462"/>
              <a:gd name="connsiteY2" fmla="*/ 794 h 3910014"/>
              <a:gd name="connsiteX3" fmla="*/ 2291071 w 2292462"/>
              <a:gd name="connsiteY3" fmla="*/ 3909950 h 3910014"/>
              <a:gd name="connsiteX4" fmla="*/ 0 w 2292462"/>
              <a:gd name="connsiteY4" fmla="*/ 3910014 h 3910014"/>
              <a:gd name="connsiteX0" fmla="*/ 0 w 2292462"/>
              <a:gd name="connsiteY0" fmla="*/ 3913189 h 3913189"/>
              <a:gd name="connsiteX1" fmla="*/ 1036564 w 2292462"/>
              <a:gd name="connsiteY1" fmla="*/ 0 h 3913189"/>
              <a:gd name="connsiteX2" fmla="*/ 2292293 w 2292462"/>
              <a:gd name="connsiteY2" fmla="*/ 3969 h 3913189"/>
              <a:gd name="connsiteX3" fmla="*/ 2291071 w 2292462"/>
              <a:gd name="connsiteY3" fmla="*/ 3913125 h 3913189"/>
              <a:gd name="connsiteX4" fmla="*/ 0 w 2292462"/>
              <a:gd name="connsiteY4" fmla="*/ 3913189 h 3913189"/>
              <a:gd name="connsiteX0" fmla="*/ 0 w 2292207"/>
              <a:gd name="connsiteY0" fmla="*/ 3913189 h 3913189"/>
              <a:gd name="connsiteX1" fmla="*/ 1036564 w 2292207"/>
              <a:gd name="connsiteY1" fmla="*/ 0 h 3913189"/>
              <a:gd name="connsiteX2" fmla="*/ 2290173 w 2292207"/>
              <a:gd name="connsiteY2" fmla="*/ 795 h 3913189"/>
              <a:gd name="connsiteX3" fmla="*/ 2291071 w 2292207"/>
              <a:gd name="connsiteY3" fmla="*/ 3913125 h 3913189"/>
              <a:gd name="connsiteX4" fmla="*/ 0 w 2292207"/>
              <a:gd name="connsiteY4" fmla="*/ 3913189 h 3913189"/>
              <a:gd name="connsiteX0" fmla="*/ 0 w 2298567"/>
              <a:gd name="connsiteY0" fmla="*/ 3910014 h 3913125"/>
              <a:gd name="connsiteX1" fmla="*/ 1042924 w 2298567"/>
              <a:gd name="connsiteY1" fmla="*/ 0 h 3913125"/>
              <a:gd name="connsiteX2" fmla="*/ 2296533 w 2298567"/>
              <a:gd name="connsiteY2" fmla="*/ 795 h 3913125"/>
              <a:gd name="connsiteX3" fmla="*/ 2297431 w 2298567"/>
              <a:gd name="connsiteY3" fmla="*/ 3913125 h 3913125"/>
              <a:gd name="connsiteX4" fmla="*/ 0 w 2298567"/>
              <a:gd name="connsiteY4" fmla="*/ 3910014 h 3913125"/>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296533"/>
              <a:gd name="connsiteY0" fmla="*/ 3910014 h 3910014"/>
              <a:gd name="connsiteX1" fmla="*/ 1042924 w 2296533"/>
              <a:gd name="connsiteY1" fmla="*/ 0 h 3910014"/>
              <a:gd name="connsiteX2" fmla="*/ 2296533 w 2296533"/>
              <a:gd name="connsiteY2" fmla="*/ 795 h 3910014"/>
              <a:gd name="connsiteX3" fmla="*/ 1267586 w 2296533"/>
              <a:gd name="connsiteY3" fmla="*/ 3907005 h 3910014"/>
              <a:gd name="connsiteX4" fmla="*/ 0 w 2296533"/>
              <a:gd name="connsiteY4" fmla="*/ 3910014 h 3910014"/>
              <a:gd name="connsiteX0" fmla="*/ 0 w 2304706"/>
              <a:gd name="connsiteY0" fmla="*/ 3910014 h 3910014"/>
              <a:gd name="connsiteX1" fmla="*/ 1042924 w 2304706"/>
              <a:gd name="connsiteY1" fmla="*/ 0 h 3910014"/>
              <a:gd name="connsiteX2" fmla="*/ 2304706 w 2304706"/>
              <a:gd name="connsiteY2" fmla="*/ 6914 h 3910014"/>
              <a:gd name="connsiteX3" fmla="*/ 1267586 w 2304706"/>
              <a:gd name="connsiteY3" fmla="*/ 3907005 h 3910014"/>
              <a:gd name="connsiteX4" fmla="*/ 0 w 2304706"/>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12879"/>
              <a:gd name="connsiteY0" fmla="*/ 3910014 h 3910014"/>
              <a:gd name="connsiteX1" fmla="*/ 1042924 w 2312879"/>
              <a:gd name="connsiteY1" fmla="*/ 0 h 3910014"/>
              <a:gd name="connsiteX2" fmla="*/ 2312879 w 2312879"/>
              <a:gd name="connsiteY2" fmla="*/ 795 h 3910014"/>
              <a:gd name="connsiteX3" fmla="*/ 1267586 w 2312879"/>
              <a:gd name="connsiteY3" fmla="*/ 3907005 h 3910014"/>
              <a:gd name="connsiteX4" fmla="*/ 0 w 2312879"/>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1042924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 name="connsiteX0" fmla="*/ 0 w 2304706"/>
              <a:gd name="connsiteY0" fmla="*/ 3910014 h 3910014"/>
              <a:gd name="connsiteX1" fmla="*/ 4906 w 2304706"/>
              <a:gd name="connsiteY1" fmla="*/ 0 h 3910014"/>
              <a:gd name="connsiteX2" fmla="*/ 2304706 w 2304706"/>
              <a:gd name="connsiteY2" fmla="*/ 795 h 3910014"/>
              <a:gd name="connsiteX3" fmla="*/ 1267586 w 2304706"/>
              <a:gd name="connsiteY3" fmla="*/ 3907005 h 3910014"/>
              <a:gd name="connsiteX4" fmla="*/ 0 w 2304706"/>
              <a:gd name="connsiteY4" fmla="*/ 3910014 h 3910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706" h="3910014">
                <a:moveTo>
                  <a:pt x="0" y="3910014"/>
                </a:moveTo>
                <a:cubicBezTo>
                  <a:pt x="1635" y="2606676"/>
                  <a:pt x="3271" y="1303338"/>
                  <a:pt x="4906" y="0"/>
                </a:cubicBezTo>
                <a:lnTo>
                  <a:pt x="2304706" y="795"/>
                </a:lnTo>
                <a:cubicBezTo>
                  <a:pt x="1891771" y="1578443"/>
                  <a:pt x="1696868" y="2311001"/>
                  <a:pt x="1267586" y="3907005"/>
                </a:cubicBezTo>
                <a:lnTo>
                  <a:pt x="0" y="3910014"/>
                </a:lnTo>
                <a:close/>
              </a:path>
            </a:pathLst>
          </a:custGeom>
          <a:solidFill>
            <a:srgbClr val="E9E7E7"/>
          </a:solidFill>
          <a:ln>
            <a:noFill/>
          </a:ln>
          <a:effectLst/>
        </p:spPr>
        <p:txBody>
          <a:bodyPr lIns="1152000" tIns="540000" anchor="ctr" anchorCtr="0">
            <a:normAutofit/>
          </a:bodyPr>
          <a:lstStyle>
            <a:lvl1pPr marL="14288" indent="0">
              <a:buNone/>
              <a:tabLst/>
              <a:defRPr sz="1400" baseline="0">
                <a:solidFill>
                  <a:schemeClr val="tx1"/>
                </a:solidFill>
              </a:defRPr>
            </a:lvl1pPr>
          </a:lstStyle>
          <a:p>
            <a:r>
              <a:rPr lang="en-US"/>
              <a:t>Click icon to add picture</a:t>
            </a:r>
            <a:endParaRPr lang="nb-NO"/>
          </a:p>
        </p:txBody>
      </p:sp>
      <p:sp>
        <p:nvSpPr>
          <p:cNvPr id="9" name="Tittel 1">
            <a:extLst>
              <a:ext uri="{FF2B5EF4-FFF2-40B4-BE49-F238E27FC236}">
                <a16:creationId xmlns:a16="http://schemas.microsoft.com/office/drawing/2014/main" id="{BF999D76-8998-AC4E-B96D-EC3AF1C002F5}"/>
              </a:ext>
            </a:extLst>
          </p:cNvPr>
          <p:cNvSpPr>
            <a:spLocks noGrp="1"/>
          </p:cNvSpPr>
          <p:nvPr>
            <p:ph type="title" hasCustomPrompt="1"/>
          </p:nvPr>
        </p:nvSpPr>
        <p:spPr>
          <a:xfrm>
            <a:off x="6096000" y="482400"/>
            <a:ext cx="5247861" cy="1072080"/>
          </a:xfrm>
        </p:spPr>
        <p:txBody>
          <a:bodyPr/>
          <a:lstStyle/>
          <a:p>
            <a:r>
              <a:rPr lang="nb-NO"/>
              <a:t>Klikk for å redigere tittelen</a:t>
            </a:r>
          </a:p>
        </p:txBody>
      </p:sp>
    </p:spTree>
    <p:extLst>
      <p:ext uri="{BB962C8B-B14F-4D97-AF65-F5344CB8AC3E}">
        <p14:creationId xmlns:p14="http://schemas.microsoft.com/office/powerpoint/2010/main" val="1098591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‹Nº›</a:t>
            </a:fld>
            <a:endParaRPr lang="nb-NO"/>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6"/>
            <a:ext cx="360040" cy="123111"/>
          </a:xfrm>
          <a:prstGeom prst="rect">
            <a:avLst/>
          </a:prstGeom>
          <a:noFill/>
        </p:spPr>
        <p:txBody>
          <a:bodyPr wrap="square" lIns="0" tIns="0" rIns="0" bIns="0" rtlCol="0">
            <a:spAutoFit/>
          </a:bodyPr>
          <a:lstStyle/>
          <a:p>
            <a:pPr marL="36000" indent="0" algn="l">
              <a:spcBef>
                <a:spcPts val="600"/>
              </a:spcBef>
              <a:buClr>
                <a:schemeClr val="accent2"/>
              </a:buClr>
              <a:buSzPct val="80000"/>
              <a:buNone/>
            </a:pPr>
            <a:r>
              <a:rPr lang="nb-NO" sz="800">
                <a:solidFill>
                  <a:schemeClr val="accent1"/>
                </a:solidFill>
                <a:latin typeface="Arial" panose="020B0604020202020204" pitchFamily="34" charset="0"/>
                <a:ea typeface="Segoe UI" charset="0"/>
                <a:cs typeface="Arial" panose="020B0604020202020204" pitchFamily="34" charset="0"/>
              </a:rPr>
              <a:t>//</a:t>
            </a:r>
            <a:r>
              <a:rPr lang="nb-NO" sz="80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Tree>
    <p:extLst>
      <p:ext uri="{BB962C8B-B14F-4D97-AF65-F5344CB8AC3E}">
        <p14:creationId xmlns:p14="http://schemas.microsoft.com/office/powerpoint/2010/main" val="2827523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 id="2147483661" r:id="rId8"/>
    <p:sldLayoutId id="2147483662" r:id="rId9"/>
    <p:sldLayoutId id="2147483667" r:id="rId10"/>
    <p:sldLayoutId id="2147483670" r:id="rId11"/>
    <p:sldLayoutId id="2147483671" r:id="rId12"/>
    <p:sldLayoutId id="2147483663" r:id="rId13"/>
    <p:sldLayoutId id="2147483669" r:id="rId14"/>
    <p:sldLayoutId id="2147483672" r:id="rId15"/>
    <p:sldLayoutId id="2147483673" r:id="rId16"/>
    <p:sldLayoutId id="2147483674" r:id="rId17"/>
  </p:sldLayoutIdLst>
  <p:hf sldNum="0" hdr="0" ftr="0" dt="0"/>
  <p:txStyles>
    <p:titleStyle>
      <a:lvl1pPr algn="l" defTabSz="914400"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0000"/>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00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000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1FAD10EF-47D4-0240-947C-844B6DB7DA1B}"/>
              </a:ext>
            </a:extLst>
          </p:cNvPr>
          <p:cNvSpPr>
            <a:spLocks noGrp="1"/>
          </p:cNvSpPr>
          <p:nvPr>
            <p:ph type="title"/>
          </p:nvPr>
        </p:nvSpPr>
        <p:spPr>
          <a:xfrm>
            <a:off x="838200" y="482400"/>
            <a:ext cx="10515600" cy="1072080"/>
          </a:xfrm>
          <a:prstGeom prst="rect">
            <a:avLst/>
          </a:prstGeom>
        </p:spPr>
        <p:txBody>
          <a:bodyPr vert="horz" lIns="91440" tIns="45720" rIns="91440" bIns="45720" rtlCol="0" anchor="ctr">
            <a:normAutofit/>
          </a:bodyPr>
          <a:lstStyle/>
          <a:p>
            <a:r>
              <a:rPr lang="nb-NO"/>
              <a:t>Klikk for å redigere tittelen</a:t>
            </a:r>
          </a:p>
        </p:txBody>
      </p:sp>
      <p:sp>
        <p:nvSpPr>
          <p:cNvPr id="3" name="Plassholder for tekst 2">
            <a:extLst>
              <a:ext uri="{FF2B5EF4-FFF2-40B4-BE49-F238E27FC236}">
                <a16:creationId xmlns:a16="http://schemas.microsoft.com/office/drawing/2014/main" id="{CF3E8312-F0C7-3C46-BEEB-87BD7EA7DEA4}"/>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nb-NO"/>
              <a:t>Klikk for å redigere teksten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a:extLst>
              <a:ext uri="{FF2B5EF4-FFF2-40B4-BE49-F238E27FC236}">
                <a16:creationId xmlns:a16="http://schemas.microsoft.com/office/drawing/2014/main" id="{D8D59EA7-F2B2-7C49-89A4-3A578F1C804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800">
                <a:solidFill>
                  <a:schemeClr val="tx2"/>
                </a:solidFill>
                <a:latin typeface="Arial" panose="020B0604020202020204" pitchFamily="34" charset="0"/>
                <a:cs typeface="Arial" panose="020B0604020202020204" pitchFamily="34" charset="0"/>
              </a:defRPr>
            </a:lvl1pPr>
          </a:lstStyle>
          <a:p>
            <a:fld id="{95102788-B3AA-6746-B4E5-C52EBB4D0CEE}" type="slidenum">
              <a:rPr lang="nb-NO" smtClean="0"/>
              <a:pPr/>
              <a:t>‹Nº›</a:t>
            </a:fld>
            <a:endParaRPr lang="nb-NO"/>
          </a:p>
        </p:txBody>
      </p:sp>
      <p:sp>
        <p:nvSpPr>
          <p:cNvPr id="7" name="TekstSylinder 6">
            <a:extLst>
              <a:ext uri="{FF2B5EF4-FFF2-40B4-BE49-F238E27FC236}">
                <a16:creationId xmlns:a16="http://schemas.microsoft.com/office/drawing/2014/main" id="{555FED8A-16C9-8F42-B8B3-8C18FF9D4244}"/>
              </a:ext>
            </a:extLst>
          </p:cNvPr>
          <p:cNvSpPr txBox="1"/>
          <p:nvPr userDrawn="1"/>
        </p:nvSpPr>
        <p:spPr>
          <a:xfrm>
            <a:off x="249560" y="6477357"/>
            <a:ext cx="360040" cy="123111"/>
          </a:xfrm>
          <a:prstGeom prst="rect">
            <a:avLst/>
          </a:prstGeom>
          <a:noFill/>
        </p:spPr>
        <p:txBody>
          <a:bodyPr wrap="square" lIns="0" tIns="0" rIns="0" bIns="0" rtlCol="0">
            <a:spAutoFit/>
          </a:bodyPr>
          <a:lstStyle/>
          <a:p>
            <a:pPr marL="35999" indent="0" algn="l">
              <a:spcBef>
                <a:spcPts val="600"/>
              </a:spcBef>
              <a:buClr>
                <a:schemeClr val="accent2"/>
              </a:buClr>
              <a:buSzPct val="80000"/>
              <a:buNone/>
            </a:pPr>
            <a:r>
              <a:rPr lang="nb-NO" sz="800">
                <a:solidFill>
                  <a:schemeClr val="accent1"/>
                </a:solidFill>
                <a:latin typeface="Arial" panose="020B0604020202020204" pitchFamily="34" charset="0"/>
                <a:ea typeface="Segoe UI" charset="0"/>
                <a:cs typeface="Arial" panose="020B0604020202020204" pitchFamily="34" charset="0"/>
              </a:rPr>
              <a:t>//</a:t>
            </a:r>
            <a:r>
              <a:rPr lang="nb-NO" sz="800">
                <a:solidFill>
                  <a:schemeClr val="tx1">
                    <a:lumMod val="40000"/>
                    <a:lumOff val="60000"/>
                  </a:schemeClr>
                </a:solidFill>
                <a:latin typeface="Arial" panose="020B0604020202020204" pitchFamily="34" charset="0"/>
                <a:ea typeface="Segoe UI" charset="0"/>
                <a:cs typeface="Arial" panose="020B0604020202020204" pitchFamily="34" charset="0"/>
              </a:rPr>
              <a:t> </a:t>
            </a:r>
            <a:r>
              <a:rPr lang="nb-NO" sz="800">
                <a:solidFill>
                  <a:schemeClr val="tx2"/>
                </a:solidFill>
                <a:latin typeface="Arial" panose="020B0604020202020204" pitchFamily="34" charset="0"/>
                <a:ea typeface="Segoe UI" charset="0"/>
                <a:cs typeface="Arial" panose="020B0604020202020204" pitchFamily="34" charset="0"/>
              </a:rPr>
              <a:t>NAV</a:t>
            </a:r>
          </a:p>
        </p:txBody>
      </p:sp>
      <p:sp>
        <p:nvSpPr>
          <p:cNvPr id="8" name="Plassholder for bunntekst 7">
            <a:extLst>
              <a:ext uri="{FF2B5EF4-FFF2-40B4-BE49-F238E27FC236}">
                <a16:creationId xmlns:a16="http://schemas.microsoft.com/office/drawing/2014/main" id="{7122E58E-2832-4244-8616-203251C2916D}"/>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nb-NO"/>
          </a:p>
        </p:txBody>
      </p:sp>
    </p:spTree>
    <p:extLst>
      <p:ext uri="{BB962C8B-B14F-4D97-AF65-F5344CB8AC3E}">
        <p14:creationId xmlns:p14="http://schemas.microsoft.com/office/powerpoint/2010/main" val="25462730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63" r:id="rId25"/>
  </p:sldLayoutIdLst>
  <p:hf sldNum="0" hdr="0" ftr="0" dt="0"/>
  <p:txStyles>
    <p:titleStyle>
      <a:lvl1pPr algn="l" defTabSz="914377" rtl="0" eaLnBrk="1" latinLnBrk="0" hangingPunct="1">
        <a:lnSpc>
          <a:spcPct val="90000"/>
        </a:lnSpc>
        <a:spcBef>
          <a:spcPct val="0"/>
        </a:spcBef>
        <a:buNone/>
        <a:defRPr sz="3200" b="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Tx/>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Tx/>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Tx/>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Tx/>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Tx/>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p:cNvSpPr>
            <a:spLocks noGrp="1" noChangeArrowheads="1"/>
          </p:cNvSpPr>
          <p:nvPr>
            <p:ph type="body" idx="1"/>
          </p:nvPr>
        </p:nvSpPr>
        <p:spPr bwMode="auto">
          <a:xfrm>
            <a:off x="406401" y="696384"/>
            <a:ext cx="11387667" cy="5223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marL="510093" marR="0" lvl="0" indent="-510093" algn="l" defTabSz="1219140" rtl="0" eaLnBrk="0" fontAlgn="base" latinLnBrk="0" hangingPunct="0">
              <a:lnSpc>
                <a:spcPct val="100000"/>
              </a:lnSpc>
              <a:spcBef>
                <a:spcPts val="3467"/>
              </a:spcBef>
              <a:spcAft>
                <a:spcPct val="0"/>
              </a:spcAft>
              <a:buClr>
                <a:srgbClr val="C30000"/>
              </a:buClr>
              <a:buSzPct val="100000"/>
              <a:buFont typeface="Arial" panose="020B0604020202020204" pitchFamily="34" charset="0"/>
              <a:buChar char="•"/>
              <a:tabLst/>
              <a:defRPr/>
            </a:pPr>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332331345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Lst>
  <p:transition spd="med" advClick="0">
    <p:fade/>
  </p:transition>
  <p:hf sldNum="0" hdr="0" ftr="0" dt="0"/>
  <p:txStyles>
    <p:titleStyle>
      <a:lvl1pPr algn="l" rtl="0" eaLnBrk="1" fontAlgn="base" hangingPunct="1">
        <a:lnSpc>
          <a:spcPct val="80000"/>
        </a:lnSpc>
        <a:spcBef>
          <a:spcPct val="0"/>
        </a:spcBef>
        <a:spcAft>
          <a:spcPct val="0"/>
        </a:spcAft>
        <a:defRPr sz="2667">
          <a:solidFill>
            <a:schemeClr val="accent2"/>
          </a:solidFill>
          <a:latin typeface="+mj-lt"/>
          <a:ea typeface="ヒラギノ角ゴ Pro W3" charset="0"/>
          <a:cs typeface="ＭＳ Ｐゴシック" charset="0"/>
          <a:sym typeface="Arial" charset="0"/>
        </a:defRPr>
      </a:lvl1pPr>
      <a:lvl2pPr algn="l" rtl="0" eaLnBrk="1" fontAlgn="base" hangingPunct="1">
        <a:lnSpc>
          <a:spcPct val="80000"/>
        </a:lnSpc>
        <a:spcBef>
          <a:spcPct val="0"/>
        </a:spcBef>
        <a:spcAft>
          <a:spcPct val="0"/>
        </a:spcAft>
        <a:defRPr sz="2667">
          <a:solidFill>
            <a:schemeClr val="accent2"/>
          </a:solidFill>
          <a:latin typeface="Arial" charset="0"/>
          <a:ea typeface="ヒラギノ角ゴ Pro W3" charset="0"/>
          <a:cs typeface="ＭＳ Ｐゴシック" charset="0"/>
          <a:sym typeface="Arial" charset="0"/>
        </a:defRPr>
      </a:lvl2pPr>
      <a:lvl3pPr algn="l" rtl="0" eaLnBrk="1" fontAlgn="base" hangingPunct="1">
        <a:lnSpc>
          <a:spcPct val="80000"/>
        </a:lnSpc>
        <a:spcBef>
          <a:spcPct val="0"/>
        </a:spcBef>
        <a:spcAft>
          <a:spcPct val="0"/>
        </a:spcAft>
        <a:defRPr sz="2667">
          <a:solidFill>
            <a:schemeClr val="accent2"/>
          </a:solidFill>
          <a:latin typeface="Arial" charset="0"/>
          <a:ea typeface="ヒラギノ角ゴ Pro W3" charset="0"/>
          <a:cs typeface="ＭＳ Ｐゴシック" charset="0"/>
          <a:sym typeface="Arial" charset="0"/>
        </a:defRPr>
      </a:lvl3pPr>
      <a:lvl4pPr algn="l" rtl="0" eaLnBrk="1" fontAlgn="base" hangingPunct="1">
        <a:lnSpc>
          <a:spcPct val="80000"/>
        </a:lnSpc>
        <a:spcBef>
          <a:spcPct val="0"/>
        </a:spcBef>
        <a:spcAft>
          <a:spcPct val="0"/>
        </a:spcAft>
        <a:defRPr sz="2667">
          <a:solidFill>
            <a:schemeClr val="accent2"/>
          </a:solidFill>
          <a:latin typeface="Arial" charset="0"/>
          <a:ea typeface="ヒラギノ角ゴ Pro W3" charset="0"/>
          <a:cs typeface="ＭＳ Ｐゴシック" charset="0"/>
          <a:sym typeface="Arial" charset="0"/>
        </a:defRPr>
      </a:lvl4pPr>
      <a:lvl5pPr algn="l" rtl="0" eaLnBrk="1" fontAlgn="base" hangingPunct="1">
        <a:lnSpc>
          <a:spcPct val="80000"/>
        </a:lnSpc>
        <a:spcBef>
          <a:spcPct val="0"/>
        </a:spcBef>
        <a:spcAft>
          <a:spcPct val="0"/>
        </a:spcAft>
        <a:defRPr sz="2667">
          <a:solidFill>
            <a:schemeClr val="accent2"/>
          </a:solidFill>
          <a:latin typeface="Arial" charset="0"/>
          <a:ea typeface="ヒラギノ角ゴ Pro W3" charset="0"/>
          <a:cs typeface="ＭＳ Ｐゴシック" charset="0"/>
          <a:sym typeface="Arial" charset="0"/>
        </a:defRPr>
      </a:lvl5pPr>
      <a:lvl6pPr marL="428588" algn="l" rtl="0" eaLnBrk="1" fontAlgn="base" hangingPunct="1">
        <a:lnSpc>
          <a:spcPct val="80000"/>
        </a:lnSpc>
        <a:spcBef>
          <a:spcPct val="0"/>
        </a:spcBef>
        <a:spcAft>
          <a:spcPct val="0"/>
        </a:spcAft>
        <a:defRPr sz="4667">
          <a:solidFill>
            <a:srgbClr val="FEFFFE"/>
          </a:solidFill>
          <a:latin typeface="Arial" charset="0"/>
          <a:ea typeface="ヒラギノ角ゴ ProN W3" charset="0"/>
          <a:cs typeface="ヒラギノ角ゴ ProN W3" charset="0"/>
          <a:sym typeface="Arial" charset="0"/>
        </a:defRPr>
      </a:lvl6pPr>
      <a:lvl7pPr marL="857177" algn="l" rtl="0" eaLnBrk="1" fontAlgn="base" hangingPunct="1">
        <a:lnSpc>
          <a:spcPct val="80000"/>
        </a:lnSpc>
        <a:spcBef>
          <a:spcPct val="0"/>
        </a:spcBef>
        <a:spcAft>
          <a:spcPct val="0"/>
        </a:spcAft>
        <a:defRPr sz="4667">
          <a:solidFill>
            <a:srgbClr val="FEFFFE"/>
          </a:solidFill>
          <a:latin typeface="Arial" charset="0"/>
          <a:ea typeface="ヒラギノ角ゴ ProN W3" charset="0"/>
          <a:cs typeface="ヒラギノ角ゴ ProN W3" charset="0"/>
          <a:sym typeface="Arial" charset="0"/>
        </a:defRPr>
      </a:lvl7pPr>
      <a:lvl8pPr marL="1285765" algn="l" rtl="0" eaLnBrk="1" fontAlgn="base" hangingPunct="1">
        <a:lnSpc>
          <a:spcPct val="80000"/>
        </a:lnSpc>
        <a:spcBef>
          <a:spcPct val="0"/>
        </a:spcBef>
        <a:spcAft>
          <a:spcPct val="0"/>
        </a:spcAft>
        <a:defRPr sz="4667">
          <a:solidFill>
            <a:srgbClr val="FEFFFE"/>
          </a:solidFill>
          <a:latin typeface="Arial" charset="0"/>
          <a:ea typeface="ヒラギノ角ゴ ProN W3" charset="0"/>
          <a:cs typeface="ヒラギノ角ゴ ProN W3" charset="0"/>
          <a:sym typeface="Arial" charset="0"/>
        </a:defRPr>
      </a:lvl8pPr>
      <a:lvl9pPr marL="1714353" algn="l" rtl="0" eaLnBrk="1" fontAlgn="base" hangingPunct="1">
        <a:lnSpc>
          <a:spcPct val="80000"/>
        </a:lnSpc>
        <a:spcBef>
          <a:spcPct val="0"/>
        </a:spcBef>
        <a:spcAft>
          <a:spcPct val="0"/>
        </a:spcAft>
        <a:defRPr sz="4667">
          <a:solidFill>
            <a:srgbClr val="FEFFFE"/>
          </a:solidFill>
          <a:latin typeface="Arial" charset="0"/>
          <a:ea typeface="ヒラギノ角ゴ ProN W3" charset="0"/>
          <a:cs typeface="ヒラギノ角ゴ ProN W3" charset="0"/>
          <a:sym typeface="Arial" charset="0"/>
        </a:defRPr>
      </a:lvl9pPr>
    </p:titleStyle>
    <p:bodyStyle>
      <a:lvl1pPr marL="287986" marR="0" indent="-239989" algn="l" defTabSz="1219140" rtl="0" eaLnBrk="1" fontAlgn="base" latinLnBrk="0" hangingPunct="1">
        <a:lnSpc>
          <a:spcPct val="100000"/>
        </a:lnSpc>
        <a:spcBef>
          <a:spcPts val="800"/>
        </a:spcBef>
        <a:spcAft>
          <a:spcPct val="0"/>
        </a:spcAft>
        <a:buClr>
          <a:srgbClr val="C30000"/>
        </a:buClr>
        <a:buSzPct val="100000"/>
        <a:buFont typeface="Arial" panose="020B0604020202020204" pitchFamily="34" charset="0"/>
        <a:buChar char="•"/>
        <a:tabLst/>
        <a:defRPr sz="2133" b="0" i="0">
          <a:solidFill>
            <a:schemeClr val="tx1"/>
          </a:solidFill>
          <a:latin typeface="Arial" panose="020B0604020202020204" pitchFamily="34" charset="0"/>
          <a:ea typeface="Arial" panose="020B0604020202020204" pitchFamily="34" charset="0"/>
          <a:cs typeface="Arial" panose="020B0604020202020204" pitchFamily="34" charset="0"/>
          <a:sym typeface="Gill Sans" charset="0"/>
        </a:defRPr>
      </a:lvl1pPr>
      <a:lvl2pPr marL="1011716" marR="0" indent="-510093" algn="l" defTabSz="1219140" rtl="0" eaLnBrk="1" fontAlgn="base" latinLnBrk="0" hangingPunct="1">
        <a:lnSpc>
          <a:spcPct val="100000"/>
        </a:lnSpc>
        <a:spcBef>
          <a:spcPts val="3467"/>
        </a:spcBef>
        <a:spcAft>
          <a:spcPct val="0"/>
        </a:spcAft>
        <a:buClr>
          <a:srgbClr val="C30000"/>
        </a:buClr>
        <a:buSzPct val="100000"/>
        <a:buFont typeface="Arial" panose="020B0604020202020204" pitchFamily="34" charset="0"/>
        <a:buChar char="•"/>
        <a:tabLst/>
        <a:defRPr sz="2133" b="0" i="0">
          <a:solidFill>
            <a:schemeClr val="tx1"/>
          </a:solidFill>
          <a:latin typeface="Arial" panose="020B0604020202020204" pitchFamily="34" charset="0"/>
          <a:ea typeface="Arial" panose="020B0604020202020204" pitchFamily="34" charset="0"/>
          <a:cs typeface="Arial" panose="020B0604020202020204" pitchFamily="34" charset="0"/>
          <a:sym typeface="Gill Sans" charset="0"/>
        </a:defRPr>
      </a:lvl2pPr>
      <a:lvl3pPr marL="1511225" marR="0" indent="-499509" algn="l" defTabSz="1219140" rtl="0" eaLnBrk="1" fontAlgn="base" latinLnBrk="0" hangingPunct="1">
        <a:lnSpc>
          <a:spcPct val="100000"/>
        </a:lnSpc>
        <a:spcBef>
          <a:spcPts val="3467"/>
        </a:spcBef>
        <a:spcAft>
          <a:spcPct val="0"/>
        </a:spcAft>
        <a:buClr>
          <a:srgbClr val="C30000"/>
        </a:buClr>
        <a:buSzPct val="100000"/>
        <a:buFont typeface="Arial" panose="020B0604020202020204" pitchFamily="34" charset="0"/>
        <a:buChar char="•"/>
        <a:tabLst/>
        <a:defRPr sz="2133" b="0" i="0">
          <a:solidFill>
            <a:schemeClr val="tx1"/>
          </a:solidFill>
          <a:latin typeface="Arial" panose="020B0604020202020204" pitchFamily="34" charset="0"/>
          <a:ea typeface="Arial" panose="020B0604020202020204" pitchFamily="34" charset="0"/>
          <a:cs typeface="Arial" panose="020B0604020202020204" pitchFamily="34" charset="0"/>
          <a:sym typeface="Gill Sans" charset="0"/>
        </a:defRPr>
      </a:lvl3pPr>
      <a:lvl4pPr marL="2023432" indent="-510093" algn="l" rtl="0" eaLnBrk="1" fontAlgn="base" hangingPunct="1">
        <a:spcBef>
          <a:spcPts val="3467"/>
        </a:spcBef>
        <a:spcAft>
          <a:spcPct val="0"/>
        </a:spcAft>
        <a:buClr>
          <a:schemeClr val="accent2"/>
        </a:buClr>
        <a:buSzPct val="100000"/>
        <a:buFont typeface="Arial" panose="020B0604020202020204" pitchFamily="34" charset="0"/>
        <a:buChar char="•"/>
        <a:defRPr sz="2133" b="0" i="0">
          <a:solidFill>
            <a:schemeClr val="tx1"/>
          </a:solidFill>
          <a:latin typeface="Arial" panose="020B0604020202020204" pitchFamily="34" charset="0"/>
          <a:ea typeface="Arial" panose="020B0604020202020204" pitchFamily="34" charset="0"/>
          <a:cs typeface="Arial" panose="020B0604020202020204" pitchFamily="34" charset="0"/>
          <a:sym typeface="Gill Sans" charset="0"/>
        </a:defRPr>
      </a:lvl4pPr>
      <a:lvl5pPr marL="2522941" indent="-499509" algn="l" rtl="0" eaLnBrk="1" fontAlgn="base" hangingPunct="1">
        <a:spcBef>
          <a:spcPts val="3467"/>
        </a:spcBef>
        <a:spcAft>
          <a:spcPct val="0"/>
        </a:spcAft>
        <a:buClr>
          <a:schemeClr val="accent2"/>
        </a:buClr>
        <a:buSzPct val="100000"/>
        <a:buFont typeface="Arial" panose="020B0604020202020204" pitchFamily="34" charset="0"/>
        <a:buChar char="•"/>
        <a:defRPr sz="2133" b="0" i="0">
          <a:solidFill>
            <a:schemeClr val="tx1"/>
          </a:solidFill>
          <a:latin typeface="Arial" panose="020B0604020202020204" pitchFamily="34" charset="0"/>
          <a:ea typeface="Arial" panose="020B0604020202020204" pitchFamily="34" charset="0"/>
          <a:cs typeface="Arial" panose="020B0604020202020204" pitchFamily="34" charset="0"/>
          <a:sym typeface="Gill Sans" charset="0"/>
        </a:defRPr>
      </a:lvl5pPr>
      <a:lvl6pPr marL="3142981" indent="-750029" algn="l" rtl="0" eaLnBrk="1" fontAlgn="base" hangingPunct="1">
        <a:spcBef>
          <a:spcPts val="3468"/>
        </a:spcBef>
        <a:spcAft>
          <a:spcPct val="0"/>
        </a:spcAft>
        <a:buSzPct val="171000"/>
        <a:buFont typeface="Gill Sans" charset="0"/>
        <a:buChar char="•"/>
        <a:defRPr sz="3600">
          <a:solidFill>
            <a:schemeClr val="tx1"/>
          </a:solidFill>
          <a:latin typeface="+mn-lt"/>
          <a:ea typeface="+mn-ea"/>
          <a:cs typeface="+mn-cs"/>
          <a:sym typeface="Gill Sans" charset="0"/>
        </a:defRPr>
      </a:lvl6pPr>
      <a:lvl7pPr marL="3571569" indent="-750029" algn="l" rtl="0" eaLnBrk="1" fontAlgn="base" hangingPunct="1">
        <a:spcBef>
          <a:spcPts val="3468"/>
        </a:spcBef>
        <a:spcAft>
          <a:spcPct val="0"/>
        </a:spcAft>
        <a:buSzPct val="171000"/>
        <a:buFont typeface="Gill Sans" charset="0"/>
        <a:buChar char="•"/>
        <a:defRPr sz="3600">
          <a:solidFill>
            <a:schemeClr val="tx1"/>
          </a:solidFill>
          <a:latin typeface="+mn-lt"/>
          <a:ea typeface="+mn-ea"/>
          <a:cs typeface="+mn-cs"/>
          <a:sym typeface="Gill Sans" charset="0"/>
        </a:defRPr>
      </a:lvl7pPr>
      <a:lvl8pPr marL="4000157" indent="-750029" algn="l" rtl="0" eaLnBrk="1" fontAlgn="base" hangingPunct="1">
        <a:spcBef>
          <a:spcPts val="3468"/>
        </a:spcBef>
        <a:spcAft>
          <a:spcPct val="0"/>
        </a:spcAft>
        <a:buSzPct val="171000"/>
        <a:buFont typeface="Gill Sans" charset="0"/>
        <a:buChar char="•"/>
        <a:defRPr sz="3600">
          <a:solidFill>
            <a:schemeClr val="tx1"/>
          </a:solidFill>
          <a:latin typeface="+mn-lt"/>
          <a:ea typeface="+mn-ea"/>
          <a:cs typeface="+mn-cs"/>
          <a:sym typeface="Gill Sans" charset="0"/>
        </a:defRPr>
      </a:lvl8pPr>
      <a:lvl9pPr marL="4428747" indent="-750029" algn="l" rtl="0" eaLnBrk="1" fontAlgn="base" hangingPunct="1">
        <a:spcBef>
          <a:spcPts val="3468"/>
        </a:spcBef>
        <a:spcAft>
          <a:spcPct val="0"/>
        </a:spcAft>
        <a:buSzPct val="171000"/>
        <a:buFont typeface="Gill Sans" charset="0"/>
        <a:buChar char="•"/>
        <a:defRPr sz="3600">
          <a:solidFill>
            <a:schemeClr val="tx1"/>
          </a:solidFill>
          <a:latin typeface="+mn-lt"/>
          <a:ea typeface="+mn-ea"/>
          <a:cs typeface="+mn-cs"/>
          <a:sym typeface="Gill Sans" charset="0"/>
        </a:defRPr>
      </a:lvl9pPr>
    </p:bodyStyle>
    <p:otherStyle>
      <a:defPPr>
        <a:defRPr lang="en-US"/>
      </a:defPPr>
      <a:lvl1pPr marL="0" algn="l" defTabSz="428588" rtl="0" eaLnBrk="1" latinLnBrk="0" hangingPunct="1">
        <a:defRPr sz="1733" kern="1200">
          <a:solidFill>
            <a:schemeClr val="tx1"/>
          </a:solidFill>
          <a:latin typeface="+mn-lt"/>
          <a:ea typeface="+mn-ea"/>
          <a:cs typeface="+mn-cs"/>
        </a:defRPr>
      </a:lvl1pPr>
      <a:lvl2pPr marL="428588" algn="l" defTabSz="428588" rtl="0" eaLnBrk="1" latinLnBrk="0" hangingPunct="1">
        <a:defRPr sz="1733" kern="1200">
          <a:solidFill>
            <a:schemeClr val="tx1"/>
          </a:solidFill>
          <a:latin typeface="+mn-lt"/>
          <a:ea typeface="+mn-ea"/>
          <a:cs typeface="+mn-cs"/>
        </a:defRPr>
      </a:lvl2pPr>
      <a:lvl3pPr marL="857177" algn="l" defTabSz="428588" rtl="0" eaLnBrk="1" latinLnBrk="0" hangingPunct="1">
        <a:defRPr sz="1733" kern="1200">
          <a:solidFill>
            <a:schemeClr val="tx1"/>
          </a:solidFill>
          <a:latin typeface="+mn-lt"/>
          <a:ea typeface="+mn-ea"/>
          <a:cs typeface="+mn-cs"/>
        </a:defRPr>
      </a:lvl3pPr>
      <a:lvl4pPr marL="1285765" algn="l" defTabSz="428588" rtl="0" eaLnBrk="1" latinLnBrk="0" hangingPunct="1">
        <a:defRPr sz="1733" kern="1200">
          <a:solidFill>
            <a:schemeClr val="tx1"/>
          </a:solidFill>
          <a:latin typeface="+mn-lt"/>
          <a:ea typeface="+mn-ea"/>
          <a:cs typeface="+mn-cs"/>
        </a:defRPr>
      </a:lvl4pPr>
      <a:lvl5pPr marL="1714353" algn="l" defTabSz="428588" rtl="0" eaLnBrk="1" latinLnBrk="0" hangingPunct="1">
        <a:defRPr sz="1733" kern="1200">
          <a:solidFill>
            <a:schemeClr val="tx1"/>
          </a:solidFill>
          <a:latin typeface="+mn-lt"/>
          <a:ea typeface="+mn-ea"/>
          <a:cs typeface="+mn-cs"/>
        </a:defRPr>
      </a:lvl5pPr>
      <a:lvl6pPr marL="2142942" algn="l" defTabSz="428588" rtl="0" eaLnBrk="1" latinLnBrk="0" hangingPunct="1">
        <a:defRPr sz="1733" kern="1200">
          <a:solidFill>
            <a:schemeClr val="tx1"/>
          </a:solidFill>
          <a:latin typeface="+mn-lt"/>
          <a:ea typeface="+mn-ea"/>
          <a:cs typeface="+mn-cs"/>
        </a:defRPr>
      </a:lvl6pPr>
      <a:lvl7pPr marL="2571530" algn="l" defTabSz="428588" rtl="0" eaLnBrk="1" latinLnBrk="0" hangingPunct="1">
        <a:defRPr sz="1733" kern="1200">
          <a:solidFill>
            <a:schemeClr val="tx1"/>
          </a:solidFill>
          <a:latin typeface="+mn-lt"/>
          <a:ea typeface="+mn-ea"/>
          <a:cs typeface="+mn-cs"/>
        </a:defRPr>
      </a:lvl7pPr>
      <a:lvl8pPr marL="3000118" algn="l" defTabSz="428588" rtl="0" eaLnBrk="1" latinLnBrk="0" hangingPunct="1">
        <a:defRPr sz="1733" kern="1200">
          <a:solidFill>
            <a:schemeClr val="tx1"/>
          </a:solidFill>
          <a:latin typeface="+mn-lt"/>
          <a:ea typeface="+mn-ea"/>
          <a:cs typeface="+mn-cs"/>
        </a:defRPr>
      </a:lvl8pPr>
      <a:lvl9pPr marL="3428708" algn="l" defTabSz="428588" rtl="0" eaLnBrk="1" latinLnBrk="0" hangingPunct="1">
        <a:defRPr sz="17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3.xml"/><Relationship Id="rId16" Type="http://schemas.openxmlformats.org/officeDocument/2006/relationships/image" Target="../media/image30.svg"/><Relationship Id="rId1" Type="http://schemas.openxmlformats.org/officeDocument/2006/relationships/slideLayout" Target="../slideLayouts/slideLayout4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33.png"/><Relationship Id="rId5" Type="http://schemas.microsoft.com/office/2007/relationships/hdphoto" Target="../media/hdphoto1.wdp"/><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slideLayout" Target="../slideLayouts/slideLayout24.xml"/><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4.emf"/><Relationship Id="rId11" Type="http://schemas.openxmlformats.org/officeDocument/2006/relationships/image" Target="../media/image39.png"/><Relationship Id="rId5" Type="http://schemas.openxmlformats.org/officeDocument/2006/relationships/oleObject" Target="../embeddings/oleObject1.bin"/><Relationship Id="rId10" Type="http://schemas.openxmlformats.org/officeDocument/2006/relationships/image" Target="../media/image38.svg"/><Relationship Id="rId4" Type="http://schemas.openxmlformats.org/officeDocument/2006/relationships/notesSlide" Target="../notesSlides/notesSlide5.xml"/><Relationship Id="rId9" Type="http://schemas.openxmlformats.org/officeDocument/2006/relationships/image" Target="../media/image37.png"/><Relationship Id="rId14" Type="http://schemas.openxmlformats.org/officeDocument/2006/relationships/image" Target="../media/image42.svg"/></Relationships>
</file>

<file path=ppt/slides/_rels/slide6.xml.rels><?xml version="1.0" encoding="UTF-8" standalone="yes"?>
<Relationships xmlns="http://schemas.openxmlformats.org/package/2006/relationships"><Relationship Id="rId3" Type="http://schemas.openxmlformats.org/officeDocument/2006/relationships/hyperlink" Target="https://www.nav.no/omverdensanalyse"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4F98A15C-4E76-A838-B12C-5C77D7C9331B}"/>
              </a:ext>
            </a:extLst>
          </p:cNvPr>
          <p:cNvSpPr/>
          <p:nvPr/>
        </p:nvSpPr>
        <p:spPr>
          <a:xfrm>
            <a:off x="1097280" y="3329940"/>
            <a:ext cx="1181100" cy="73152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a:p>
        </p:txBody>
      </p:sp>
      <p:pic>
        <p:nvPicPr>
          <p:cNvPr id="3" name="Bilde 2" descr="Et bilde som inneholder stjerne, satellitt, natthimmel&#10;&#10;Automatisk generert beskrivelse">
            <a:extLst>
              <a:ext uri="{FF2B5EF4-FFF2-40B4-BE49-F238E27FC236}">
                <a16:creationId xmlns:a16="http://schemas.microsoft.com/office/drawing/2014/main" id="{D479D3B9-64F0-49F5-5F1A-CBD4233FEB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7" name="Rektangel 6">
            <a:extLst>
              <a:ext uri="{FF2B5EF4-FFF2-40B4-BE49-F238E27FC236}">
                <a16:creationId xmlns:a16="http://schemas.microsoft.com/office/drawing/2014/main" id="{B5B3ED2B-3E41-F5EF-4F12-278ED481E9D2}"/>
              </a:ext>
            </a:extLst>
          </p:cNvPr>
          <p:cNvSpPr/>
          <p:nvPr/>
        </p:nvSpPr>
        <p:spPr>
          <a:xfrm>
            <a:off x="1379220" y="3429000"/>
            <a:ext cx="647700" cy="5181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a:p>
        </p:txBody>
      </p:sp>
      <p:sp>
        <p:nvSpPr>
          <p:cNvPr id="2" name="Rektangel 1">
            <a:extLst>
              <a:ext uri="{FF2B5EF4-FFF2-40B4-BE49-F238E27FC236}">
                <a16:creationId xmlns:a16="http://schemas.microsoft.com/office/drawing/2014/main" id="{50E6826A-A4FB-9DD4-FA68-DE111D8CADD4}"/>
              </a:ext>
            </a:extLst>
          </p:cNvPr>
          <p:cNvSpPr/>
          <p:nvPr/>
        </p:nvSpPr>
        <p:spPr>
          <a:xfrm>
            <a:off x="-1" y="0"/>
            <a:ext cx="4807671" cy="6858000"/>
          </a:xfrm>
          <a:prstGeom prst="rect">
            <a:avLst/>
          </a:prstGeom>
          <a:gradFill flip="none" rotWithShape="1">
            <a:gsLst>
              <a:gs pos="0">
                <a:srgbClr val="0C5472"/>
              </a:gs>
              <a:gs pos="100000">
                <a:schemeClr val="tx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Bilde 10" descr="Et bilde som inneholder logo&#10;&#10;Automatisk generert beskrivelse">
            <a:extLst>
              <a:ext uri="{FF2B5EF4-FFF2-40B4-BE49-F238E27FC236}">
                <a16:creationId xmlns:a16="http://schemas.microsoft.com/office/drawing/2014/main" id="{4F8F05C9-0305-C8E8-5B47-8F7342DC2E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5183" y="692851"/>
            <a:ext cx="1822712" cy="1146925"/>
          </a:xfrm>
          <a:prstGeom prst="rect">
            <a:avLst/>
          </a:prstGeom>
        </p:spPr>
      </p:pic>
      <p:sp>
        <p:nvSpPr>
          <p:cNvPr id="4" name="Tittel 3">
            <a:extLst>
              <a:ext uri="{FF2B5EF4-FFF2-40B4-BE49-F238E27FC236}">
                <a16:creationId xmlns:a16="http://schemas.microsoft.com/office/drawing/2014/main" id="{E4B0C42C-2B1F-0DFB-4DDE-443992BAFF4C}"/>
              </a:ext>
            </a:extLst>
          </p:cNvPr>
          <p:cNvSpPr txBox="1">
            <a:spLocks/>
          </p:cNvSpPr>
          <p:nvPr/>
        </p:nvSpPr>
        <p:spPr>
          <a:xfrm>
            <a:off x="508983" y="2939349"/>
            <a:ext cx="6489108" cy="1396431"/>
          </a:xfrm>
          <a:prstGeom prst="rect">
            <a:avLst/>
          </a:prstGeom>
        </p:spPr>
        <p:txBody>
          <a:bodyPr>
            <a:normAutofit/>
          </a:bodyPr>
          <a:lstStyle>
            <a:lvl1pPr algn="l" defTabSz="914400" rtl="0" eaLnBrk="1" latinLnBrk="0" hangingPunct="1">
              <a:lnSpc>
                <a:spcPct val="90000"/>
              </a:lnSpc>
              <a:spcBef>
                <a:spcPct val="0"/>
              </a:spcBef>
              <a:buNone/>
              <a:defRPr sz="3200" b="0" kern="1200">
                <a:solidFill>
                  <a:schemeClr val="accent1"/>
                </a:solidFill>
                <a:latin typeface="Arial" panose="020B0604020202020204" pitchFamily="34" charset="0"/>
                <a:ea typeface="+mj-ea"/>
                <a:cs typeface="Arial" panose="020B0604020202020204" pitchFamily="34" charset="0"/>
              </a:defRPr>
            </a:lvl1pPr>
          </a:lstStyle>
          <a:p>
            <a:r>
              <a:rPr lang="en-GB" sz="4000" b="1" dirty="0">
                <a:solidFill>
                  <a:schemeClr val="bg1"/>
                </a:solidFill>
              </a:rPr>
              <a:t>NAV’s Horizon Scan </a:t>
            </a:r>
            <a:br>
              <a:rPr lang="en-GB" sz="4000" b="1" dirty="0">
                <a:solidFill>
                  <a:schemeClr val="bg1"/>
                </a:solidFill>
              </a:rPr>
            </a:br>
            <a:r>
              <a:rPr lang="en-GB" sz="4000" b="1" dirty="0">
                <a:solidFill>
                  <a:schemeClr val="bg1"/>
                </a:solidFill>
              </a:rPr>
              <a:t>2023–2035 </a:t>
            </a:r>
          </a:p>
        </p:txBody>
      </p:sp>
      <p:sp>
        <p:nvSpPr>
          <p:cNvPr id="6" name="Undertittel 4">
            <a:extLst>
              <a:ext uri="{FF2B5EF4-FFF2-40B4-BE49-F238E27FC236}">
                <a16:creationId xmlns:a16="http://schemas.microsoft.com/office/drawing/2014/main" id="{56E7B2D1-09DE-2D50-A859-B72F9EC8463E}"/>
              </a:ext>
            </a:extLst>
          </p:cNvPr>
          <p:cNvSpPr txBox="1">
            <a:spLocks/>
          </p:cNvSpPr>
          <p:nvPr/>
        </p:nvSpPr>
        <p:spPr>
          <a:xfrm>
            <a:off x="585183" y="5227035"/>
            <a:ext cx="5696963" cy="991169"/>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bg1"/>
                </a:solidFill>
              </a:rPr>
              <a:t>Societal trends towards 2035 and consequences for NAV (Norwegian Labour and Welfare Administration)</a:t>
            </a:r>
          </a:p>
        </p:txBody>
      </p:sp>
    </p:spTree>
    <p:extLst>
      <p:ext uri="{BB962C8B-B14F-4D97-AF65-F5344CB8AC3E}">
        <p14:creationId xmlns:p14="http://schemas.microsoft.com/office/powerpoint/2010/main" val="3383914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BDCD"/>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35046B-ED6B-6CD7-4137-0E3D1F4F0F6F}"/>
              </a:ext>
            </a:extLst>
          </p:cNvPr>
          <p:cNvSpPr>
            <a:spLocks noGrp="1"/>
          </p:cNvSpPr>
          <p:nvPr>
            <p:ph type="title"/>
          </p:nvPr>
        </p:nvSpPr>
        <p:spPr/>
        <p:txBody>
          <a:bodyPr>
            <a:normAutofit/>
          </a:bodyPr>
          <a:lstStyle/>
          <a:p>
            <a:pPr algn="ctr"/>
            <a:r>
              <a:rPr lang="en-GB" sz="4000" noProof="0" dirty="0">
                <a:solidFill>
                  <a:schemeClr val="tx1"/>
                </a:solidFill>
              </a:rPr>
              <a:t>Purpose of the Horizon Scan</a:t>
            </a:r>
          </a:p>
        </p:txBody>
      </p:sp>
      <p:sp>
        <p:nvSpPr>
          <p:cNvPr id="3" name="TekstSylinder 2">
            <a:extLst>
              <a:ext uri="{FF2B5EF4-FFF2-40B4-BE49-F238E27FC236}">
                <a16:creationId xmlns:a16="http://schemas.microsoft.com/office/drawing/2014/main" id="{D77E0DB2-8F9B-0963-F4DA-5689FFC98EE4}"/>
              </a:ext>
            </a:extLst>
          </p:cNvPr>
          <p:cNvSpPr txBox="1"/>
          <p:nvPr/>
        </p:nvSpPr>
        <p:spPr>
          <a:xfrm>
            <a:off x="2096580" y="2184001"/>
            <a:ext cx="3454364" cy="1107996"/>
          </a:xfrm>
          <a:prstGeom prst="rect">
            <a:avLst/>
          </a:prstGeom>
          <a:noFill/>
        </p:spPr>
        <p:txBody>
          <a:bodyPr wrap="square" rtlCol="0">
            <a:spAutoFit/>
          </a:bodyPr>
          <a:lstStyle/>
          <a:p>
            <a:r>
              <a:rPr lang="en-GB" sz="2200" dirty="0">
                <a:latin typeface="Arial" panose="020B0604020202020204" pitchFamily="34" charset="0"/>
                <a:cs typeface="Arial" panose="020B0604020202020204" pitchFamily="34" charset="0"/>
              </a:rPr>
              <a:t>Contribute to more accurate strategies and priorities for NAV</a:t>
            </a:r>
          </a:p>
        </p:txBody>
      </p:sp>
      <p:sp>
        <p:nvSpPr>
          <p:cNvPr id="7" name="Ellipse 6">
            <a:extLst>
              <a:ext uri="{FF2B5EF4-FFF2-40B4-BE49-F238E27FC236}">
                <a16:creationId xmlns:a16="http://schemas.microsoft.com/office/drawing/2014/main" id="{2E58EDB8-6A30-DFF4-733B-13DE6425401B}"/>
              </a:ext>
            </a:extLst>
          </p:cNvPr>
          <p:cNvSpPr/>
          <p:nvPr/>
        </p:nvSpPr>
        <p:spPr>
          <a:xfrm>
            <a:off x="665944" y="2038475"/>
            <a:ext cx="1333500" cy="1407687"/>
          </a:xfrm>
          <a:prstGeom prst="ellipse">
            <a:avLst/>
          </a:prstGeom>
          <a:solidFill>
            <a:srgbClr val="254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a:latin typeface="Arial" panose="020B0604020202020204" pitchFamily="34" charset="0"/>
                <a:cs typeface="Arial" panose="020B0604020202020204" pitchFamily="34" charset="0"/>
              </a:rPr>
              <a:t>1</a:t>
            </a:r>
          </a:p>
        </p:txBody>
      </p:sp>
      <p:sp>
        <p:nvSpPr>
          <p:cNvPr id="11" name="Ellipse 10">
            <a:extLst>
              <a:ext uri="{FF2B5EF4-FFF2-40B4-BE49-F238E27FC236}">
                <a16:creationId xmlns:a16="http://schemas.microsoft.com/office/drawing/2014/main" id="{B4E42DF5-4FFC-B222-FF0C-A27A915B68C9}"/>
              </a:ext>
            </a:extLst>
          </p:cNvPr>
          <p:cNvSpPr/>
          <p:nvPr/>
        </p:nvSpPr>
        <p:spPr>
          <a:xfrm>
            <a:off x="6128349" y="2038475"/>
            <a:ext cx="1333500" cy="1407687"/>
          </a:xfrm>
          <a:prstGeom prst="ellipse">
            <a:avLst/>
          </a:prstGeom>
          <a:solidFill>
            <a:srgbClr val="254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a:latin typeface="Arial" panose="020B0604020202020204" pitchFamily="34" charset="0"/>
                <a:cs typeface="Arial" panose="020B0604020202020204" pitchFamily="34" charset="0"/>
              </a:rPr>
              <a:t>2</a:t>
            </a:r>
          </a:p>
        </p:txBody>
      </p:sp>
      <p:sp>
        <p:nvSpPr>
          <p:cNvPr id="12" name="TekstSylinder 11">
            <a:extLst>
              <a:ext uri="{FF2B5EF4-FFF2-40B4-BE49-F238E27FC236}">
                <a16:creationId xmlns:a16="http://schemas.microsoft.com/office/drawing/2014/main" id="{ECEC2220-283E-7D4B-E8FD-EE6331F7B150}"/>
              </a:ext>
            </a:extLst>
          </p:cNvPr>
          <p:cNvSpPr txBox="1"/>
          <p:nvPr/>
        </p:nvSpPr>
        <p:spPr>
          <a:xfrm>
            <a:off x="7562292" y="2055478"/>
            <a:ext cx="3730253" cy="1446550"/>
          </a:xfrm>
          <a:prstGeom prst="rect">
            <a:avLst/>
          </a:prstGeom>
          <a:noFill/>
        </p:spPr>
        <p:txBody>
          <a:bodyPr wrap="square" rtlCol="0">
            <a:spAutoFit/>
          </a:bodyPr>
          <a:lstStyle/>
          <a:p>
            <a:r>
              <a:rPr lang="en-GB" sz="2200" noProof="0">
                <a:latin typeface="Arial" panose="020B0604020202020204" pitchFamily="34" charset="0"/>
                <a:cs typeface="Arial" panose="020B0604020202020204" pitchFamily="34" charset="0"/>
              </a:rPr>
              <a:t>Reflection and discussion of how societal trends affect NAV in general and your field in particular</a:t>
            </a:r>
          </a:p>
        </p:txBody>
      </p:sp>
      <p:sp>
        <p:nvSpPr>
          <p:cNvPr id="17" name="Rektangel 16">
            <a:extLst>
              <a:ext uri="{FF2B5EF4-FFF2-40B4-BE49-F238E27FC236}">
                <a16:creationId xmlns:a16="http://schemas.microsoft.com/office/drawing/2014/main" id="{05FFABD0-AFEB-DD94-E31E-0955B6400464}"/>
              </a:ext>
            </a:extLst>
          </p:cNvPr>
          <p:cNvSpPr/>
          <p:nvPr/>
        </p:nvSpPr>
        <p:spPr>
          <a:xfrm>
            <a:off x="838200" y="4173120"/>
            <a:ext cx="10515600" cy="2260800"/>
          </a:xfrm>
          <a:prstGeom prst="rect">
            <a:avLst/>
          </a:prstGeom>
          <a:solidFill>
            <a:srgbClr val="254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6600" b="1">
              <a:latin typeface="Arial" panose="020B0604020202020204" pitchFamily="34" charset="0"/>
              <a:cs typeface="Arial" panose="020B0604020202020204" pitchFamily="34" charset="0"/>
            </a:endParaRPr>
          </a:p>
        </p:txBody>
      </p:sp>
      <p:sp>
        <p:nvSpPr>
          <p:cNvPr id="14" name="TekstSylinder 13">
            <a:extLst>
              <a:ext uri="{FF2B5EF4-FFF2-40B4-BE49-F238E27FC236}">
                <a16:creationId xmlns:a16="http://schemas.microsoft.com/office/drawing/2014/main" id="{788BD7DD-9DD6-6F87-A171-6581DD75A4E4}"/>
              </a:ext>
            </a:extLst>
          </p:cNvPr>
          <p:cNvSpPr txBox="1"/>
          <p:nvPr/>
        </p:nvSpPr>
        <p:spPr>
          <a:xfrm>
            <a:off x="2118096" y="4595593"/>
            <a:ext cx="3676648" cy="1200329"/>
          </a:xfrm>
          <a:prstGeom prst="rect">
            <a:avLst/>
          </a:prstGeom>
          <a:noFill/>
        </p:spPr>
        <p:txBody>
          <a:bodyPr wrap="square">
            <a:spAutoFit/>
          </a:bodyPr>
          <a:lstStyle/>
          <a:p>
            <a:pPr>
              <a:lnSpc>
                <a:spcPct val="100000"/>
              </a:lnSpc>
              <a:buClrTx/>
            </a:pPr>
            <a:r>
              <a:rPr lang="en-GB" dirty="0">
                <a:solidFill>
                  <a:schemeClr val="bg1"/>
                </a:solidFill>
                <a:latin typeface="Arial" panose="020B0604020202020204" pitchFamily="34" charset="0"/>
                <a:cs typeface="Arial" panose="020B0604020202020204" pitchFamily="34" charset="0"/>
              </a:rPr>
              <a:t>Society is changing rapidly. </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NAV must change with it, in step with new opportunities and challenges, and taking into account unexpected developments.</a:t>
            </a:r>
          </a:p>
        </p:txBody>
      </p:sp>
      <p:sp>
        <p:nvSpPr>
          <p:cNvPr id="16" name="TekstSylinder 15">
            <a:extLst>
              <a:ext uri="{FF2B5EF4-FFF2-40B4-BE49-F238E27FC236}">
                <a16:creationId xmlns:a16="http://schemas.microsoft.com/office/drawing/2014/main" id="{7746E606-D3B4-D381-56D0-CEB9E949D394}"/>
              </a:ext>
            </a:extLst>
          </p:cNvPr>
          <p:cNvSpPr txBox="1"/>
          <p:nvPr/>
        </p:nvSpPr>
        <p:spPr>
          <a:xfrm>
            <a:off x="7272669" y="4595593"/>
            <a:ext cx="3752770" cy="1200329"/>
          </a:xfrm>
          <a:prstGeom prst="rect">
            <a:avLst/>
          </a:prstGeom>
          <a:noFill/>
        </p:spPr>
        <p:txBody>
          <a:bodyPr wrap="square">
            <a:spAutoFit/>
          </a:bodyPr>
          <a:lstStyle/>
          <a:p>
            <a:r>
              <a:rPr lang="en-GB">
                <a:solidFill>
                  <a:schemeClr val="bg1"/>
                </a:solidFill>
                <a:latin typeface="Arial" panose="020B0604020202020204" pitchFamily="34" charset="0"/>
                <a:cs typeface="Arial" panose="020B0604020202020204" pitchFamily="34" charset="0"/>
              </a:rPr>
              <a:t>NAV’s employees are the target audience, but we also want to reach decision-makers and partners.</a:t>
            </a:r>
          </a:p>
        </p:txBody>
      </p:sp>
      <p:pic>
        <p:nvPicPr>
          <p:cNvPr id="18" name="Grafikk 17" descr="Mann og kvinne kontur">
            <a:extLst>
              <a:ext uri="{FF2B5EF4-FFF2-40B4-BE49-F238E27FC236}">
                <a16:creationId xmlns:a16="http://schemas.microsoft.com/office/drawing/2014/main" id="{B1C34761-A967-4D59-84BA-506D30A47062}"/>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258356" y="4704432"/>
            <a:ext cx="942229" cy="942229"/>
          </a:xfrm>
          <a:prstGeom prst="rect">
            <a:avLst/>
          </a:prstGeom>
        </p:spPr>
      </p:pic>
      <p:pic>
        <p:nvPicPr>
          <p:cNvPr id="19" name="Grafikk 18" descr="By kontur">
            <a:extLst>
              <a:ext uri="{FF2B5EF4-FFF2-40B4-BE49-F238E27FC236}">
                <a16:creationId xmlns:a16="http://schemas.microsoft.com/office/drawing/2014/main" id="{4DD2485F-3C89-1E1B-D2EB-39B728E89F3B}"/>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42262" y="4704432"/>
            <a:ext cx="1071280" cy="1071280"/>
          </a:xfrm>
          <a:prstGeom prst="rect">
            <a:avLst/>
          </a:prstGeom>
        </p:spPr>
      </p:pic>
    </p:spTree>
    <p:extLst>
      <p:ext uri="{BB962C8B-B14F-4D97-AF65-F5344CB8AC3E}">
        <p14:creationId xmlns:p14="http://schemas.microsoft.com/office/powerpoint/2010/main" val="4015035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1601" y="1550198"/>
            <a:ext cx="3299923" cy="1429460"/>
          </a:xfrm>
          <a:prstGeom prst="rect">
            <a:avLst/>
          </a:prstGeom>
          <a:solidFill>
            <a:schemeClr val="bg1"/>
          </a:solidFill>
          <a:ln>
            <a:noFill/>
          </a:ln>
          <a:effectLst>
            <a:outerShdw blurRad="215900" dist="38100" dir="2700000" sx="101000" sy="101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570" fontAlgn="base">
              <a:spcBef>
                <a:spcPct val="0"/>
              </a:spcBef>
              <a:spcAft>
                <a:spcPct val="0"/>
              </a:spcAft>
            </a:pPr>
            <a:endParaRPr lang="en-US" sz="1200" b="1" cap="all" spc="300">
              <a:solidFill>
                <a:srgbClr val="D87F0A"/>
              </a:solidFill>
              <a:latin typeface="Arial" panose="020B0604020202020204"/>
            </a:endParaRPr>
          </a:p>
        </p:txBody>
      </p:sp>
      <p:sp>
        <p:nvSpPr>
          <p:cNvPr id="8" name="Rectangle 7"/>
          <p:cNvSpPr/>
          <p:nvPr/>
        </p:nvSpPr>
        <p:spPr>
          <a:xfrm>
            <a:off x="4446813" y="1550198"/>
            <a:ext cx="3299923" cy="1429460"/>
          </a:xfrm>
          <a:prstGeom prst="rect">
            <a:avLst/>
          </a:prstGeom>
          <a:solidFill>
            <a:schemeClr val="bg1"/>
          </a:solidFill>
          <a:ln>
            <a:noFill/>
          </a:ln>
          <a:effectLst>
            <a:outerShdw blurRad="215900" dist="38100" dir="2700000" sx="101000" sy="101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570" fontAlgn="base">
              <a:spcBef>
                <a:spcPct val="0"/>
              </a:spcBef>
              <a:spcAft>
                <a:spcPct val="0"/>
              </a:spcAft>
            </a:pPr>
            <a:endParaRPr lang="en-US" sz="1400">
              <a:solidFill>
                <a:srgbClr val="3E3832"/>
              </a:solidFill>
              <a:latin typeface="Arial"/>
            </a:endParaRPr>
          </a:p>
          <a:p>
            <a:pPr algn="ctr" defTabSz="609570" fontAlgn="base">
              <a:spcBef>
                <a:spcPct val="0"/>
              </a:spcBef>
              <a:spcAft>
                <a:spcPct val="0"/>
              </a:spcAft>
            </a:pPr>
            <a:endParaRPr lang="en-US" sz="1400">
              <a:solidFill>
                <a:srgbClr val="3E3832"/>
              </a:solidFill>
              <a:latin typeface="Arial"/>
            </a:endParaRPr>
          </a:p>
          <a:p>
            <a:pPr algn="ctr" defTabSz="609570" fontAlgn="base">
              <a:spcBef>
                <a:spcPct val="0"/>
              </a:spcBef>
              <a:spcAft>
                <a:spcPct val="0"/>
              </a:spcAft>
            </a:pPr>
            <a:endParaRPr lang="en-US" sz="1400">
              <a:solidFill>
                <a:srgbClr val="3E3832"/>
              </a:solidFill>
              <a:latin typeface="Arial"/>
            </a:endParaRPr>
          </a:p>
          <a:p>
            <a:pPr algn="ctr" defTabSz="609570" fontAlgn="base">
              <a:spcBef>
                <a:spcPct val="0"/>
              </a:spcBef>
              <a:spcAft>
                <a:spcPct val="0"/>
              </a:spcAft>
            </a:pPr>
            <a:endParaRPr lang="en-US" sz="1400">
              <a:solidFill>
                <a:srgbClr val="3E3832"/>
              </a:solidFill>
              <a:latin typeface="Arial"/>
            </a:endParaRPr>
          </a:p>
          <a:p>
            <a:pPr algn="ctr" defTabSz="609570" fontAlgn="base">
              <a:spcBef>
                <a:spcPct val="0"/>
              </a:spcBef>
              <a:spcAft>
                <a:spcPct val="0"/>
              </a:spcAft>
            </a:pPr>
            <a:endParaRPr lang="en-US" sz="1400">
              <a:solidFill>
                <a:srgbClr val="3E3832"/>
              </a:solidFill>
              <a:latin typeface="Arial"/>
            </a:endParaRPr>
          </a:p>
        </p:txBody>
      </p:sp>
      <p:sp>
        <p:nvSpPr>
          <p:cNvPr id="9" name="Rectangle 8"/>
          <p:cNvSpPr/>
          <p:nvPr/>
        </p:nvSpPr>
        <p:spPr>
          <a:xfrm>
            <a:off x="8158957" y="1550198"/>
            <a:ext cx="3299923" cy="1429460"/>
          </a:xfrm>
          <a:prstGeom prst="rect">
            <a:avLst/>
          </a:prstGeom>
          <a:solidFill>
            <a:schemeClr val="bg1"/>
          </a:solidFill>
          <a:ln>
            <a:noFill/>
          </a:ln>
          <a:effectLst>
            <a:outerShdw blurRad="215900" dist="38100" dir="2700000" sx="101000" sy="101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570" fontAlgn="base">
              <a:spcBef>
                <a:spcPct val="0"/>
              </a:spcBef>
              <a:spcAft>
                <a:spcPct val="0"/>
              </a:spcAft>
            </a:pPr>
            <a:endParaRPr lang="en-US" sz="1400">
              <a:solidFill>
                <a:srgbClr val="3E3832"/>
              </a:solidFill>
              <a:latin typeface="Arial"/>
            </a:endParaRPr>
          </a:p>
          <a:p>
            <a:pPr algn="ctr" defTabSz="609570" fontAlgn="base">
              <a:spcBef>
                <a:spcPct val="0"/>
              </a:spcBef>
              <a:spcAft>
                <a:spcPct val="0"/>
              </a:spcAft>
            </a:pPr>
            <a:endParaRPr lang="en-US" sz="1400">
              <a:solidFill>
                <a:srgbClr val="3E3832"/>
              </a:solidFill>
              <a:latin typeface="Arial"/>
            </a:endParaRPr>
          </a:p>
          <a:p>
            <a:pPr algn="ctr" defTabSz="609570" fontAlgn="base">
              <a:spcBef>
                <a:spcPct val="0"/>
              </a:spcBef>
              <a:spcAft>
                <a:spcPct val="0"/>
              </a:spcAft>
            </a:pPr>
            <a:endParaRPr lang="en-US" sz="1400">
              <a:solidFill>
                <a:srgbClr val="3E3832"/>
              </a:solidFill>
              <a:latin typeface="Arial"/>
            </a:endParaRPr>
          </a:p>
          <a:p>
            <a:pPr algn="ctr" defTabSz="609570" fontAlgn="base">
              <a:spcBef>
                <a:spcPct val="0"/>
              </a:spcBef>
              <a:spcAft>
                <a:spcPct val="0"/>
              </a:spcAft>
            </a:pPr>
            <a:endParaRPr lang="en-US" sz="1400">
              <a:solidFill>
                <a:srgbClr val="3E3832"/>
              </a:solidFill>
              <a:latin typeface="Arial"/>
            </a:endParaRPr>
          </a:p>
          <a:p>
            <a:pPr algn="ctr" defTabSz="609570" fontAlgn="base">
              <a:spcBef>
                <a:spcPct val="0"/>
              </a:spcBef>
              <a:spcAft>
                <a:spcPct val="0"/>
              </a:spcAft>
            </a:pPr>
            <a:endParaRPr lang="en-US" sz="1400">
              <a:solidFill>
                <a:srgbClr val="3E3832"/>
              </a:solidFill>
              <a:latin typeface="Arial"/>
            </a:endParaRPr>
          </a:p>
        </p:txBody>
      </p:sp>
      <p:sp>
        <p:nvSpPr>
          <p:cNvPr id="12" name="Rectangle 11"/>
          <p:cNvSpPr/>
          <p:nvPr/>
        </p:nvSpPr>
        <p:spPr>
          <a:xfrm>
            <a:off x="731601" y="3278389"/>
            <a:ext cx="3299923" cy="1429460"/>
          </a:xfrm>
          <a:prstGeom prst="rect">
            <a:avLst/>
          </a:prstGeom>
          <a:solidFill>
            <a:schemeClr val="bg1"/>
          </a:solidFill>
          <a:ln>
            <a:noFill/>
          </a:ln>
          <a:effectLst>
            <a:outerShdw blurRad="215900" dist="38100" dir="2700000" sx="101000" sy="101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570" fontAlgn="base">
              <a:spcBef>
                <a:spcPct val="0"/>
              </a:spcBef>
              <a:spcAft>
                <a:spcPct val="0"/>
              </a:spcAft>
            </a:pPr>
            <a:endParaRPr lang="en-US" sz="1400" b="1">
              <a:solidFill>
                <a:srgbClr val="3E3832"/>
              </a:solidFill>
              <a:latin typeface="Arial"/>
            </a:endParaRPr>
          </a:p>
        </p:txBody>
      </p:sp>
      <p:sp>
        <p:nvSpPr>
          <p:cNvPr id="13" name="Rectangle 12"/>
          <p:cNvSpPr/>
          <p:nvPr/>
        </p:nvSpPr>
        <p:spPr>
          <a:xfrm>
            <a:off x="4442269" y="3289054"/>
            <a:ext cx="3299923" cy="1429460"/>
          </a:xfrm>
          <a:prstGeom prst="rect">
            <a:avLst/>
          </a:prstGeom>
          <a:solidFill>
            <a:schemeClr val="bg1"/>
          </a:solidFill>
          <a:ln>
            <a:noFill/>
          </a:ln>
          <a:effectLst>
            <a:outerShdw blurRad="215900" dist="38100" dir="2700000" sx="101000" sy="101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570" fontAlgn="base">
              <a:spcBef>
                <a:spcPct val="0"/>
              </a:spcBef>
              <a:spcAft>
                <a:spcPct val="0"/>
              </a:spcAft>
            </a:pPr>
            <a:endParaRPr lang="en-US" sz="1400" b="1">
              <a:solidFill>
                <a:srgbClr val="3E3832"/>
              </a:solidFill>
              <a:latin typeface="Arial"/>
            </a:endParaRPr>
          </a:p>
        </p:txBody>
      </p:sp>
      <p:sp>
        <p:nvSpPr>
          <p:cNvPr id="15" name="Rectangle 14"/>
          <p:cNvSpPr/>
          <p:nvPr/>
        </p:nvSpPr>
        <p:spPr>
          <a:xfrm>
            <a:off x="8152937" y="3278389"/>
            <a:ext cx="3299923" cy="1429460"/>
          </a:xfrm>
          <a:prstGeom prst="rect">
            <a:avLst/>
          </a:prstGeom>
          <a:solidFill>
            <a:schemeClr val="bg1"/>
          </a:solidFill>
          <a:ln>
            <a:noFill/>
          </a:ln>
          <a:effectLst>
            <a:outerShdw blurRad="215900" dist="38100" dir="2700000" sx="101000" sy="101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570" fontAlgn="base">
              <a:spcBef>
                <a:spcPct val="0"/>
              </a:spcBef>
              <a:spcAft>
                <a:spcPct val="0"/>
              </a:spcAft>
            </a:pPr>
            <a:endParaRPr lang="en-US" sz="1400" b="1">
              <a:solidFill>
                <a:srgbClr val="3E3832"/>
              </a:solidFill>
              <a:latin typeface="Arial"/>
            </a:endParaRPr>
          </a:p>
        </p:txBody>
      </p:sp>
      <p:sp>
        <p:nvSpPr>
          <p:cNvPr id="17" name="TextBox 28">
            <a:extLst>
              <a:ext uri="{FF2B5EF4-FFF2-40B4-BE49-F238E27FC236}">
                <a16:creationId xmlns:a16="http://schemas.microsoft.com/office/drawing/2014/main" id="{7E77B6E7-F185-402F-9170-540DD7FC284D}"/>
              </a:ext>
            </a:extLst>
          </p:cNvPr>
          <p:cNvSpPr txBox="1"/>
          <p:nvPr/>
        </p:nvSpPr>
        <p:spPr>
          <a:xfrm>
            <a:off x="723680" y="642827"/>
            <a:ext cx="10735369" cy="646331"/>
          </a:xfrm>
          <a:prstGeom prst="rect">
            <a:avLst/>
          </a:prstGeom>
          <a:noFill/>
        </p:spPr>
        <p:txBody>
          <a:bodyPr wrap="square" lIns="91440" tIns="45720" rIns="91440" bIns="45720" rtlCol="0" anchor="t">
            <a:spAutoFit/>
          </a:bodyPr>
          <a:lstStyle/>
          <a:p>
            <a:pPr algn="ctr" defTabSz="914377">
              <a:defRPr/>
            </a:pPr>
            <a:r>
              <a:rPr lang="en-GB" sz="5400" b="1" cap="all" baseline="30000">
                <a:solidFill>
                  <a:srgbClr val="0C5472"/>
                </a:solidFill>
                <a:latin typeface="Arial" panose="020B0604020202020204"/>
              </a:rPr>
              <a:t>7 societal areas</a:t>
            </a:r>
          </a:p>
        </p:txBody>
      </p:sp>
      <p:sp>
        <p:nvSpPr>
          <p:cNvPr id="21" name="Rectangle 44">
            <a:extLst>
              <a:ext uri="{FF2B5EF4-FFF2-40B4-BE49-F238E27FC236}">
                <a16:creationId xmlns:a16="http://schemas.microsoft.com/office/drawing/2014/main" id="{B9F25560-FE61-4C03-8F5A-40316F98145C}"/>
              </a:ext>
            </a:extLst>
          </p:cNvPr>
          <p:cNvSpPr/>
          <p:nvPr/>
        </p:nvSpPr>
        <p:spPr>
          <a:xfrm>
            <a:off x="4455661" y="4112976"/>
            <a:ext cx="3325859" cy="369332"/>
          </a:xfrm>
          <a:prstGeom prst="rect">
            <a:avLst/>
          </a:prstGeom>
        </p:spPr>
        <p:txBody>
          <a:bodyPr wrap="square" lIns="91440" tIns="45720" rIns="91440" bIns="45720" anchor="ctr">
            <a:spAutoFit/>
          </a:bodyPr>
          <a:lstStyle/>
          <a:p>
            <a:pPr algn="ctr" defTabSz="914377">
              <a:defRPr/>
            </a:pPr>
            <a:r>
              <a:rPr lang="en-GB">
                <a:solidFill>
                  <a:srgbClr val="000000"/>
                </a:solidFill>
                <a:latin typeface="Arial" panose="020B0604020202020204"/>
                <a:cs typeface="Arial"/>
              </a:rPr>
              <a:t>Living conditions</a:t>
            </a:r>
          </a:p>
        </p:txBody>
      </p:sp>
      <p:sp>
        <p:nvSpPr>
          <p:cNvPr id="24" name="TekstSylinder 23">
            <a:extLst>
              <a:ext uri="{FF2B5EF4-FFF2-40B4-BE49-F238E27FC236}">
                <a16:creationId xmlns:a16="http://schemas.microsoft.com/office/drawing/2014/main" id="{FE432514-F7EA-49A8-A070-1C703AAAE12F}"/>
              </a:ext>
            </a:extLst>
          </p:cNvPr>
          <p:cNvSpPr txBox="1"/>
          <p:nvPr/>
        </p:nvSpPr>
        <p:spPr>
          <a:xfrm>
            <a:off x="4435951" y="2447834"/>
            <a:ext cx="3310785" cy="276999"/>
          </a:xfrm>
          <a:prstGeom prst="rect">
            <a:avLst/>
          </a:prstGeom>
          <a:noFill/>
        </p:spPr>
        <p:txBody>
          <a:bodyPr wrap="square" lIns="0" tIns="0" rIns="0" bIns="0" rtlCol="0">
            <a:spAutoFit/>
          </a:bodyPr>
          <a:lstStyle/>
          <a:p>
            <a:pPr marL="35999" algn="ctr" defTabSz="914377">
              <a:spcBef>
                <a:spcPts val="600"/>
              </a:spcBef>
              <a:buClr>
                <a:srgbClr val="C30000"/>
              </a:buClr>
              <a:buSzPct val="80000"/>
            </a:pPr>
            <a:r>
              <a:rPr lang="en-GB">
                <a:solidFill>
                  <a:srgbClr val="3E3832"/>
                </a:solidFill>
                <a:latin typeface="Arial" panose="020B0604020202020204" pitchFamily="34" charset="0"/>
                <a:ea typeface="Segoe UI" charset="0"/>
                <a:cs typeface="Arial" panose="020B0604020202020204" pitchFamily="34" charset="0"/>
              </a:rPr>
              <a:t>Demographics</a:t>
            </a:r>
          </a:p>
        </p:txBody>
      </p:sp>
      <p:pic>
        <p:nvPicPr>
          <p:cNvPr id="25" name="Picture 3" descr="Hus kontur">
            <a:extLst>
              <a:ext uri="{FF2B5EF4-FFF2-40B4-BE49-F238E27FC236}">
                <a16:creationId xmlns:a16="http://schemas.microsoft.com/office/drawing/2014/main" id="{A2CC1AB8-7612-4FFB-9553-7FA08C9C708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5733112" y="1696873"/>
            <a:ext cx="693757" cy="693757"/>
          </a:xfrm>
          <a:prstGeom prst="rect">
            <a:avLst/>
          </a:prstGeom>
        </p:spPr>
      </p:pic>
      <p:pic>
        <p:nvPicPr>
          <p:cNvPr id="26" name="Picture 3" descr="Universell tilgang kontur">
            <a:extLst>
              <a:ext uri="{FF2B5EF4-FFF2-40B4-BE49-F238E27FC236}">
                <a16:creationId xmlns:a16="http://schemas.microsoft.com/office/drawing/2014/main" id="{13C5FCC3-8FE1-4BA9-8704-33F5BBC8FE3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474360" y="1656856"/>
            <a:ext cx="773792" cy="773792"/>
          </a:xfrm>
          <a:prstGeom prst="rect">
            <a:avLst/>
          </a:prstGeom>
        </p:spPr>
      </p:pic>
      <p:sp>
        <p:nvSpPr>
          <p:cNvPr id="27" name="TekstSylinder 26">
            <a:extLst>
              <a:ext uri="{FF2B5EF4-FFF2-40B4-BE49-F238E27FC236}">
                <a16:creationId xmlns:a16="http://schemas.microsoft.com/office/drawing/2014/main" id="{B18BC72B-7537-4C31-80B1-4C58C8992DAD}"/>
              </a:ext>
            </a:extLst>
          </p:cNvPr>
          <p:cNvSpPr txBox="1"/>
          <p:nvPr/>
        </p:nvSpPr>
        <p:spPr>
          <a:xfrm>
            <a:off x="8180208" y="2456962"/>
            <a:ext cx="3325859" cy="276999"/>
          </a:xfrm>
          <a:prstGeom prst="rect">
            <a:avLst/>
          </a:prstGeom>
          <a:noFill/>
        </p:spPr>
        <p:txBody>
          <a:bodyPr wrap="square" lIns="0" tIns="0" rIns="0" bIns="0" rtlCol="0">
            <a:spAutoFit/>
          </a:bodyPr>
          <a:lstStyle/>
          <a:p>
            <a:pPr marL="35999" algn="ctr" defTabSz="914377">
              <a:spcBef>
                <a:spcPts val="600"/>
              </a:spcBef>
              <a:buClr>
                <a:srgbClr val="C30000"/>
              </a:buClr>
              <a:buSzPct val="80000"/>
            </a:pPr>
            <a:r>
              <a:rPr lang="en-GB">
                <a:solidFill>
                  <a:srgbClr val="3E3832"/>
                </a:solidFill>
                <a:latin typeface="Arial" panose="020B0604020202020204" pitchFamily="34" charset="0"/>
                <a:ea typeface="Segoe UI" charset="0"/>
                <a:cs typeface="Arial" panose="020B0604020202020204" pitchFamily="34" charset="0"/>
              </a:rPr>
              <a:t>User expectations</a:t>
            </a:r>
          </a:p>
        </p:txBody>
      </p:sp>
      <p:sp>
        <p:nvSpPr>
          <p:cNvPr id="31" name="Rectangle 44">
            <a:extLst>
              <a:ext uri="{FF2B5EF4-FFF2-40B4-BE49-F238E27FC236}">
                <a16:creationId xmlns:a16="http://schemas.microsoft.com/office/drawing/2014/main" id="{87F0AD1B-A2F1-49DD-BFCD-7CD84AFB3F95}"/>
              </a:ext>
            </a:extLst>
          </p:cNvPr>
          <p:cNvSpPr/>
          <p:nvPr/>
        </p:nvSpPr>
        <p:spPr>
          <a:xfrm>
            <a:off x="723806" y="4112976"/>
            <a:ext cx="3299923" cy="369332"/>
          </a:xfrm>
          <a:prstGeom prst="rect">
            <a:avLst/>
          </a:prstGeom>
        </p:spPr>
        <p:txBody>
          <a:bodyPr wrap="square" anchor="ctr">
            <a:spAutoFit/>
          </a:bodyPr>
          <a:lstStyle/>
          <a:p>
            <a:pPr algn="ctr" defTabSz="914377">
              <a:defRPr/>
            </a:pPr>
            <a:r>
              <a:rPr lang="en-GB">
                <a:solidFill>
                  <a:srgbClr val="000000"/>
                </a:solidFill>
                <a:latin typeface="Arial" panose="020B0604020202020204"/>
              </a:rPr>
              <a:t>Technology</a:t>
            </a:r>
          </a:p>
        </p:txBody>
      </p:sp>
      <p:sp>
        <p:nvSpPr>
          <p:cNvPr id="22" name="TekstSylinder 21">
            <a:extLst>
              <a:ext uri="{FF2B5EF4-FFF2-40B4-BE49-F238E27FC236}">
                <a16:creationId xmlns:a16="http://schemas.microsoft.com/office/drawing/2014/main" id="{C73AD9CA-E330-4768-A9A5-63386CB7F662}"/>
              </a:ext>
            </a:extLst>
          </p:cNvPr>
          <p:cNvSpPr txBox="1"/>
          <p:nvPr/>
        </p:nvSpPr>
        <p:spPr>
          <a:xfrm>
            <a:off x="731600" y="2447834"/>
            <a:ext cx="3292129" cy="276999"/>
          </a:xfrm>
          <a:prstGeom prst="rect">
            <a:avLst/>
          </a:prstGeom>
          <a:noFill/>
        </p:spPr>
        <p:txBody>
          <a:bodyPr wrap="square" lIns="0" tIns="0" rIns="0" bIns="0" rtlCol="0">
            <a:spAutoFit/>
          </a:bodyPr>
          <a:lstStyle/>
          <a:p>
            <a:pPr marL="35999" algn="ctr" defTabSz="914377">
              <a:spcBef>
                <a:spcPts val="600"/>
              </a:spcBef>
              <a:buClr>
                <a:srgbClr val="C30000"/>
              </a:buClr>
              <a:buSzPct val="80000"/>
            </a:pPr>
            <a:r>
              <a:rPr lang="en-GB">
                <a:solidFill>
                  <a:srgbClr val="3E3832"/>
                </a:solidFill>
                <a:latin typeface="Arial" panose="020B0604020202020204" pitchFamily="34" charset="0"/>
                <a:ea typeface="Segoe UI" charset="0"/>
                <a:cs typeface="Arial" panose="020B0604020202020204" pitchFamily="34" charset="0"/>
              </a:rPr>
              <a:t>Labour market</a:t>
            </a:r>
          </a:p>
        </p:txBody>
      </p:sp>
      <p:pic>
        <p:nvPicPr>
          <p:cNvPr id="32" name="Picture 3" descr="Bygnings arbeider hunn kontur">
            <a:extLst>
              <a:ext uri="{FF2B5EF4-FFF2-40B4-BE49-F238E27FC236}">
                <a16:creationId xmlns:a16="http://schemas.microsoft.com/office/drawing/2014/main" id="{7710732F-06BA-4EB3-AC67-E703F07B88DC}"/>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1982361" y="1647346"/>
            <a:ext cx="693757" cy="693757"/>
          </a:xfrm>
          <a:prstGeom prst="rect">
            <a:avLst/>
          </a:prstGeom>
        </p:spPr>
      </p:pic>
      <p:pic>
        <p:nvPicPr>
          <p:cNvPr id="33" name="Picture 3" descr="Internett kontur">
            <a:extLst>
              <a:ext uri="{FF2B5EF4-FFF2-40B4-BE49-F238E27FC236}">
                <a16:creationId xmlns:a16="http://schemas.microsoft.com/office/drawing/2014/main" id="{9867032B-F6C7-4817-9943-F386FADD78F3}"/>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1982361" y="3347044"/>
            <a:ext cx="747665" cy="747665"/>
          </a:xfrm>
          <a:prstGeom prst="rect">
            <a:avLst/>
          </a:prstGeom>
        </p:spPr>
      </p:pic>
      <p:pic>
        <p:nvPicPr>
          <p:cNvPr id="34" name="Picture 3" descr="Hjerte med puls kontur">
            <a:extLst>
              <a:ext uri="{FF2B5EF4-FFF2-40B4-BE49-F238E27FC236}">
                <a16:creationId xmlns:a16="http://schemas.microsoft.com/office/drawing/2014/main" id="{CC79040F-B185-4980-9649-97C2429CD535}"/>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p:blipFill>
        <p:spPr>
          <a:xfrm>
            <a:off x="5790054" y="3387109"/>
            <a:ext cx="657075" cy="657075"/>
          </a:xfrm>
          <a:prstGeom prst="rect">
            <a:avLst/>
          </a:prstGeom>
        </p:spPr>
      </p:pic>
      <p:sp>
        <p:nvSpPr>
          <p:cNvPr id="35" name="Rectangle 44">
            <a:extLst>
              <a:ext uri="{FF2B5EF4-FFF2-40B4-BE49-F238E27FC236}">
                <a16:creationId xmlns:a16="http://schemas.microsoft.com/office/drawing/2014/main" id="{3F10FF2E-4FE8-4DF8-9D73-3A292D0703E1}"/>
              </a:ext>
            </a:extLst>
          </p:cNvPr>
          <p:cNvSpPr/>
          <p:nvPr/>
        </p:nvSpPr>
        <p:spPr>
          <a:xfrm>
            <a:off x="8142335" y="4112976"/>
            <a:ext cx="3325859" cy="369332"/>
          </a:xfrm>
          <a:prstGeom prst="rect">
            <a:avLst/>
          </a:prstGeom>
        </p:spPr>
        <p:txBody>
          <a:bodyPr wrap="square" anchor="ctr">
            <a:spAutoFit/>
          </a:bodyPr>
          <a:lstStyle/>
          <a:p>
            <a:pPr algn="ctr" defTabSz="914377">
              <a:defRPr/>
            </a:pPr>
            <a:r>
              <a:rPr lang="en-GB">
                <a:solidFill>
                  <a:srgbClr val="000000"/>
                </a:solidFill>
                <a:latin typeface="Arial" panose="020B0604020202020204"/>
              </a:rPr>
              <a:t>Health</a:t>
            </a:r>
          </a:p>
        </p:txBody>
      </p:sp>
      <p:pic>
        <p:nvPicPr>
          <p:cNvPr id="36" name="Picture 3" descr="Plaster kontur">
            <a:extLst>
              <a:ext uri="{FF2B5EF4-FFF2-40B4-BE49-F238E27FC236}">
                <a16:creationId xmlns:a16="http://schemas.microsoft.com/office/drawing/2014/main" id="{509FBF9E-CB9F-40F8-9CBB-FD884A667ED7}"/>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p:blipFill>
        <p:spPr>
          <a:xfrm>
            <a:off x="9474360" y="3353387"/>
            <a:ext cx="657075" cy="657075"/>
          </a:xfrm>
          <a:prstGeom prst="rect">
            <a:avLst/>
          </a:prstGeom>
        </p:spPr>
      </p:pic>
      <p:sp>
        <p:nvSpPr>
          <p:cNvPr id="4" name="Rectangle 12">
            <a:extLst>
              <a:ext uri="{FF2B5EF4-FFF2-40B4-BE49-F238E27FC236}">
                <a16:creationId xmlns:a16="http://schemas.microsoft.com/office/drawing/2014/main" id="{C587A292-9BC2-3391-3AF6-3EE55225EBDD}"/>
              </a:ext>
            </a:extLst>
          </p:cNvPr>
          <p:cNvSpPr/>
          <p:nvPr/>
        </p:nvSpPr>
        <p:spPr>
          <a:xfrm>
            <a:off x="4455661" y="4992800"/>
            <a:ext cx="3299923" cy="1429460"/>
          </a:xfrm>
          <a:prstGeom prst="rect">
            <a:avLst/>
          </a:prstGeom>
          <a:solidFill>
            <a:schemeClr val="bg1"/>
          </a:solidFill>
          <a:ln>
            <a:noFill/>
          </a:ln>
          <a:effectLst>
            <a:outerShdw blurRad="215900" dist="38100" dir="2700000" sx="101000" sy="101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09570" fontAlgn="base">
              <a:spcBef>
                <a:spcPct val="0"/>
              </a:spcBef>
              <a:spcAft>
                <a:spcPct val="0"/>
              </a:spcAft>
            </a:pPr>
            <a:endParaRPr lang="en-US" sz="1400" b="1">
              <a:solidFill>
                <a:srgbClr val="3E3832"/>
              </a:solidFill>
              <a:latin typeface="Arial"/>
            </a:endParaRPr>
          </a:p>
        </p:txBody>
      </p:sp>
      <p:sp>
        <p:nvSpPr>
          <p:cNvPr id="5" name="Rectangle 44">
            <a:extLst>
              <a:ext uri="{FF2B5EF4-FFF2-40B4-BE49-F238E27FC236}">
                <a16:creationId xmlns:a16="http://schemas.microsoft.com/office/drawing/2014/main" id="{080D0388-F0F7-1B28-2D9A-A6DB431C4EF7}"/>
              </a:ext>
            </a:extLst>
          </p:cNvPr>
          <p:cNvSpPr/>
          <p:nvPr/>
        </p:nvSpPr>
        <p:spPr>
          <a:xfrm>
            <a:off x="4469053" y="5824342"/>
            <a:ext cx="3325859" cy="369332"/>
          </a:xfrm>
          <a:prstGeom prst="rect">
            <a:avLst/>
          </a:prstGeom>
        </p:spPr>
        <p:txBody>
          <a:bodyPr wrap="square" lIns="91440" tIns="45720" rIns="91440" bIns="45720" anchor="ctr">
            <a:spAutoFit/>
          </a:bodyPr>
          <a:lstStyle/>
          <a:p>
            <a:pPr algn="ctr" defTabSz="914377">
              <a:defRPr/>
            </a:pPr>
            <a:r>
              <a:rPr lang="en-GB">
                <a:solidFill>
                  <a:srgbClr val="000000"/>
                </a:solidFill>
                <a:latin typeface="Arial" panose="020B0604020202020204"/>
                <a:cs typeface="Arial"/>
              </a:rPr>
              <a:t>Political trends</a:t>
            </a:r>
          </a:p>
        </p:txBody>
      </p:sp>
      <p:pic>
        <p:nvPicPr>
          <p:cNvPr id="6" name="Picture 3" descr="Megafon kontur">
            <a:extLst>
              <a:ext uri="{FF2B5EF4-FFF2-40B4-BE49-F238E27FC236}">
                <a16:creationId xmlns:a16="http://schemas.microsoft.com/office/drawing/2014/main" id="{1945E089-9F97-86C4-B58A-2C86F92642E8}"/>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p:blipFill>
        <p:spPr>
          <a:xfrm>
            <a:off x="5803446" y="5090855"/>
            <a:ext cx="657075" cy="657075"/>
          </a:xfrm>
          <a:prstGeom prst="rect">
            <a:avLst/>
          </a:prstGeom>
        </p:spPr>
      </p:pic>
    </p:spTree>
    <p:extLst>
      <p:ext uri="{BB962C8B-B14F-4D97-AF65-F5344CB8AC3E}">
        <p14:creationId xmlns:p14="http://schemas.microsoft.com/office/powerpoint/2010/main" val="3606504357"/>
      </p:ext>
    </p:extLst>
  </p:cSld>
  <p:clrMapOvr>
    <a:masterClrMapping/>
  </p:clrMapOvr>
  <p:transition spd="med"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innhold 7">
            <a:extLst>
              <a:ext uri="{FF2B5EF4-FFF2-40B4-BE49-F238E27FC236}">
                <a16:creationId xmlns:a16="http://schemas.microsoft.com/office/drawing/2014/main" id="{5C72BDCC-0578-4830-8B74-D33594E94150}"/>
              </a:ext>
            </a:extLst>
          </p:cNvPr>
          <p:cNvSpPr>
            <a:spLocks noGrp="1"/>
          </p:cNvSpPr>
          <p:nvPr>
            <p:ph idx="1"/>
          </p:nvPr>
        </p:nvSpPr>
        <p:spPr>
          <a:xfrm>
            <a:off x="4724399" y="1812616"/>
            <a:ext cx="6972301" cy="4208672"/>
          </a:xfrm>
        </p:spPr>
        <p:txBody>
          <a:bodyPr/>
          <a:lstStyle/>
          <a:p>
            <a:pPr>
              <a:buClrTx/>
            </a:pPr>
            <a:r>
              <a:rPr lang="nb-NO" sz="2400" dirty="0"/>
              <a:t>1–2 </a:t>
            </a:r>
            <a:r>
              <a:rPr lang="nb-NO" sz="2400" dirty="0" err="1"/>
              <a:t>experts</a:t>
            </a:r>
            <a:r>
              <a:rPr lang="nb-NO" sz="2400" dirty="0"/>
              <a:t> </a:t>
            </a:r>
            <a:r>
              <a:rPr lang="nb-NO" sz="2400" dirty="0" err="1"/>
              <a:t>responsible</a:t>
            </a:r>
            <a:r>
              <a:rPr lang="nb-NO" sz="2400" dirty="0"/>
              <a:t> for </a:t>
            </a:r>
            <a:r>
              <a:rPr lang="nb-NO" sz="2400" dirty="0" err="1"/>
              <a:t>each</a:t>
            </a:r>
            <a:r>
              <a:rPr lang="nb-NO" sz="2400" dirty="0"/>
              <a:t> </a:t>
            </a:r>
            <a:r>
              <a:rPr lang="nb-NO" sz="2400" dirty="0" err="1"/>
              <a:t>societal</a:t>
            </a:r>
            <a:r>
              <a:rPr lang="nb-NO" sz="2400" dirty="0"/>
              <a:t> area</a:t>
            </a:r>
          </a:p>
          <a:p>
            <a:pPr marL="47997" indent="0">
              <a:buClrTx/>
              <a:buNone/>
            </a:pPr>
            <a:endParaRPr lang="nb-NO" sz="2400" dirty="0"/>
          </a:p>
          <a:p>
            <a:pPr>
              <a:buClrTx/>
            </a:pPr>
            <a:r>
              <a:rPr lang="nb-NO" sz="2400" dirty="0"/>
              <a:t>Workshops </a:t>
            </a:r>
            <a:r>
              <a:rPr lang="nb-NO" sz="2400" dirty="0" err="1"/>
              <a:t>with</a:t>
            </a:r>
            <a:r>
              <a:rPr lang="nb-NO" sz="2400" dirty="0"/>
              <a:t> </a:t>
            </a:r>
            <a:r>
              <a:rPr lang="nb-NO" sz="2400" dirty="0" err="1"/>
              <a:t>internal</a:t>
            </a:r>
            <a:r>
              <a:rPr lang="nb-NO" sz="2400" dirty="0"/>
              <a:t> and </a:t>
            </a:r>
            <a:r>
              <a:rPr lang="nb-NO" sz="2400" dirty="0" err="1"/>
              <a:t>external</a:t>
            </a:r>
            <a:r>
              <a:rPr lang="nb-NO" sz="2400" dirty="0"/>
              <a:t> </a:t>
            </a:r>
            <a:r>
              <a:rPr lang="nb-NO" sz="2400" dirty="0" err="1"/>
              <a:t>experts</a:t>
            </a:r>
            <a:r>
              <a:rPr lang="nb-NO" sz="2400" dirty="0"/>
              <a:t> and stakeholders</a:t>
            </a:r>
          </a:p>
          <a:p>
            <a:pPr marL="47997" indent="0">
              <a:buClrTx/>
              <a:buNone/>
            </a:pPr>
            <a:endParaRPr lang="nb-NO" sz="2400" dirty="0"/>
          </a:p>
          <a:p>
            <a:pPr>
              <a:buClrTx/>
            </a:pPr>
            <a:r>
              <a:rPr lang="nb-NO" sz="2400" dirty="0"/>
              <a:t>Surveys sent to </a:t>
            </a:r>
            <a:r>
              <a:rPr lang="nb-NO" sz="2400" dirty="0" err="1"/>
              <a:t>our</a:t>
            </a:r>
            <a:r>
              <a:rPr lang="nb-NO" sz="2400" dirty="0"/>
              <a:t> </a:t>
            </a:r>
            <a:r>
              <a:rPr lang="nb-NO" sz="2400" dirty="0" err="1"/>
              <a:t>own</a:t>
            </a:r>
            <a:r>
              <a:rPr lang="nb-NO" sz="2400" dirty="0"/>
              <a:t> </a:t>
            </a:r>
            <a:r>
              <a:rPr lang="nb-NO" sz="2400" dirty="0" err="1"/>
              <a:t>employees</a:t>
            </a:r>
            <a:r>
              <a:rPr lang="nb-NO" sz="2400" dirty="0"/>
              <a:t> and </a:t>
            </a:r>
            <a:r>
              <a:rPr lang="nb-NO" sz="2400" dirty="0" err="1"/>
              <a:t>user</a:t>
            </a:r>
            <a:r>
              <a:rPr lang="nb-NO" sz="2400" dirty="0"/>
              <a:t> representatives</a:t>
            </a:r>
          </a:p>
        </p:txBody>
      </p:sp>
      <p:sp>
        <p:nvSpPr>
          <p:cNvPr id="7" name="Tittel 6">
            <a:extLst>
              <a:ext uri="{FF2B5EF4-FFF2-40B4-BE49-F238E27FC236}">
                <a16:creationId xmlns:a16="http://schemas.microsoft.com/office/drawing/2014/main" id="{D13A6AC1-F0E2-4108-8935-774F7019131A}"/>
              </a:ext>
            </a:extLst>
          </p:cNvPr>
          <p:cNvSpPr>
            <a:spLocks noGrp="1"/>
          </p:cNvSpPr>
          <p:nvPr>
            <p:ph type="title"/>
          </p:nvPr>
        </p:nvSpPr>
        <p:spPr>
          <a:xfrm>
            <a:off x="4724398" y="644692"/>
            <a:ext cx="7219951" cy="960107"/>
          </a:xfrm>
        </p:spPr>
        <p:txBody>
          <a:bodyPr>
            <a:normAutofit/>
          </a:bodyPr>
          <a:lstStyle/>
          <a:p>
            <a:r>
              <a:rPr lang="nb-NO" dirty="0">
                <a:solidFill>
                  <a:schemeClr val="accent1"/>
                </a:solidFill>
              </a:rPr>
              <a:t>How </a:t>
            </a:r>
            <a:r>
              <a:rPr lang="nb-NO" dirty="0" err="1">
                <a:solidFill>
                  <a:schemeClr val="accent1"/>
                </a:solidFill>
              </a:rPr>
              <a:t>did</a:t>
            </a:r>
            <a:r>
              <a:rPr lang="nb-NO" dirty="0">
                <a:solidFill>
                  <a:schemeClr val="accent1"/>
                </a:solidFill>
              </a:rPr>
              <a:t> </a:t>
            </a:r>
            <a:r>
              <a:rPr lang="nb-NO" dirty="0" err="1">
                <a:solidFill>
                  <a:schemeClr val="accent1"/>
                </a:solidFill>
              </a:rPr>
              <a:t>we</a:t>
            </a:r>
            <a:r>
              <a:rPr lang="nb-NO" dirty="0">
                <a:solidFill>
                  <a:schemeClr val="accent1"/>
                </a:solidFill>
              </a:rPr>
              <a:t> </a:t>
            </a:r>
            <a:r>
              <a:rPr lang="nb-NO" dirty="0" err="1">
                <a:solidFill>
                  <a:schemeClr val="accent1"/>
                </a:solidFill>
              </a:rPr>
              <a:t>create</a:t>
            </a:r>
            <a:r>
              <a:rPr lang="nb-NO" dirty="0">
                <a:solidFill>
                  <a:schemeClr val="accent1"/>
                </a:solidFill>
              </a:rPr>
              <a:t> </a:t>
            </a:r>
            <a:r>
              <a:rPr lang="nb-NO" dirty="0" err="1">
                <a:solidFill>
                  <a:schemeClr val="accent1"/>
                </a:solidFill>
              </a:rPr>
              <a:t>the</a:t>
            </a:r>
            <a:r>
              <a:rPr lang="nb-NO" dirty="0">
                <a:solidFill>
                  <a:schemeClr val="accent1"/>
                </a:solidFill>
              </a:rPr>
              <a:t> </a:t>
            </a:r>
            <a:r>
              <a:rPr lang="nb-NO" dirty="0" err="1">
                <a:solidFill>
                  <a:schemeClr val="accent1"/>
                </a:solidFill>
              </a:rPr>
              <a:t>analysis</a:t>
            </a:r>
            <a:r>
              <a:rPr lang="nb-NO" dirty="0">
                <a:solidFill>
                  <a:schemeClr val="accent1"/>
                </a:solidFill>
              </a:rPr>
              <a:t>?</a:t>
            </a:r>
          </a:p>
        </p:txBody>
      </p:sp>
      <p:pic>
        <p:nvPicPr>
          <p:cNvPr id="6" name="Bilde 5">
            <a:extLst>
              <a:ext uri="{FF2B5EF4-FFF2-40B4-BE49-F238E27FC236}">
                <a16:creationId xmlns:a16="http://schemas.microsoft.com/office/drawing/2014/main" id="{FAE5A8C4-DDF0-C9B3-6AA1-C55BA8FB92E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3057" y="319736"/>
            <a:ext cx="3528053" cy="1975504"/>
          </a:xfrm>
          <a:prstGeom prst="rect">
            <a:avLst/>
          </a:prstGeom>
        </p:spPr>
      </p:pic>
      <p:pic>
        <p:nvPicPr>
          <p:cNvPr id="12" name="Bilde 11">
            <a:extLst>
              <a:ext uri="{FF2B5EF4-FFF2-40B4-BE49-F238E27FC236}">
                <a16:creationId xmlns:a16="http://schemas.microsoft.com/office/drawing/2014/main" id="{B20A1899-7810-90AF-2110-00E926E90987}"/>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brightnessContrast bright="50000"/>
                    </a14:imgEffect>
                  </a14:imgLayer>
                </a14:imgProps>
              </a:ext>
              <a:ext uri="{28A0092B-C50C-407E-A947-70E740481C1C}">
                <a14:useLocalDpi xmlns:a14="http://schemas.microsoft.com/office/drawing/2010/main"/>
              </a:ext>
            </a:extLst>
          </a:blip>
          <a:srcRect/>
          <a:stretch/>
        </p:blipFill>
        <p:spPr>
          <a:xfrm>
            <a:off x="332747" y="4466903"/>
            <a:ext cx="3528053" cy="1968219"/>
          </a:xfrm>
          <a:prstGeom prst="rect">
            <a:avLst/>
          </a:prstGeom>
        </p:spPr>
      </p:pic>
      <p:pic>
        <p:nvPicPr>
          <p:cNvPr id="4" name="Bilde 3">
            <a:extLst>
              <a:ext uri="{FF2B5EF4-FFF2-40B4-BE49-F238E27FC236}">
                <a16:creationId xmlns:a16="http://schemas.microsoft.com/office/drawing/2014/main" id="{7EDDD140-1FEE-3228-4294-4F43BB993B8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300000">
            <a:off x="1359058" y="1640860"/>
            <a:ext cx="2100761" cy="2978692"/>
          </a:xfrm>
          <a:prstGeom prst="rect">
            <a:avLst/>
          </a:prstGeom>
          <a:ln>
            <a:solidFill>
              <a:schemeClr val="tx1"/>
            </a:solidFill>
          </a:ln>
        </p:spPr>
      </p:pic>
      <p:sp>
        <p:nvSpPr>
          <p:cNvPr id="13" name="TekstSylinder 12">
            <a:extLst>
              <a:ext uri="{FF2B5EF4-FFF2-40B4-BE49-F238E27FC236}">
                <a16:creationId xmlns:a16="http://schemas.microsoft.com/office/drawing/2014/main" id="{D27A7800-A2EB-22FD-B000-BB56D02C5C09}"/>
              </a:ext>
            </a:extLst>
          </p:cNvPr>
          <p:cNvSpPr txBox="1"/>
          <p:nvPr/>
        </p:nvSpPr>
        <p:spPr>
          <a:xfrm>
            <a:off x="332746" y="4466904"/>
            <a:ext cx="3528053" cy="238527"/>
          </a:xfrm>
          <a:prstGeom prst="rect">
            <a:avLst/>
          </a:prstGeom>
          <a:solidFill>
            <a:srgbClr val="3B8698"/>
          </a:solidFill>
        </p:spPr>
        <p:txBody>
          <a:bodyPr wrap="square" rtlCol="0">
            <a:spAutoFit/>
          </a:bodyPr>
          <a:lstStyle/>
          <a:p>
            <a:pPr algn="ctr"/>
            <a:r>
              <a:rPr lang="nb-NO" sz="950" b="1" dirty="0">
                <a:solidFill>
                  <a:schemeClr val="bg1"/>
                </a:solidFill>
              </a:rPr>
              <a:t>Seminar </a:t>
            </a:r>
            <a:r>
              <a:rPr lang="nb-NO" sz="950" b="1" dirty="0" err="1">
                <a:solidFill>
                  <a:schemeClr val="bg1"/>
                </a:solidFill>
              </a:rPr>
              <a:t>on</a:t>
            </a:r>
            <a:r>
              <a:rPr lang="nb-NO" sz="950" b="1" dirty="0">
                <a:solidFill>
                  <a:schemeClr val="bg1"/>
                </a:solidFill>
              </a:rPr>
              <a:t> </a:t>
            </a:r>
            <a:r>
              <a:rPr lang="nb-NO" sz="950" b="1" dirty="0" err="1">
                <a:solidFill>
                  <a:schemeClr val="bg1"/>
                </a:solidFill>
              </a:rPr>
              <a:t>publishing</a:t>
            </a:r>
            <a:r>
              <a:rPr lang="nb-NO" sz="950" b="1" dirty="0">
                <a:solidFill>
                  <a:schemeClr val="bg1"/>
                </a:solidFill>
              </a:rPr>
              <a:t> </a:t>
            </a:r>
            <a:r>
              <a:rPr lang="nb-NO" sz="950" b="1" dirty="0" err="1">
                <a:solidFill>
                  <a:schemeClr val="bg1"/>
                </a:solidFill>
              </a:rPr>
              <a:t>day</a:t>
            </a:r>
            <a:r>
              <a:rPr lang="nb-NO" sz="950" b="1" dirty="0">
                <a:solidFill>
                  <a:schemeClr val="bg1"/>
                </a:solidFill>
              </a:rPr>
              <a:t>, 25 April</a:t>
            </a:r>
          </a:p>
        </p:txBody>
      </p:sp>
    </p:spTree>
    <p:extLst>
      <p:ext uri="{BB962C8B-B14F-4D97-AF65-F5344CB8AC3E}">
        <p14:creationId xmlns:p14="http://schemas.microsoft.com/office/powerpoint/2010/main" val="1832844877"/>
      </p:ext>
    </p:extLst>
  </p:cSld>
  <p:clrMapOvr>
    <a:masterClrMapping/>
  </p:clrMapOvr>
  <p:transition spd="med" advClick="0">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DEE6"/>
        </a:solidFill>
        <a:effectLst/>
      </p:bgPr>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4C2E5076-A38D-4C3C-A44D-A68E889B9BB8}"/>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5" imgW="592" imgH="595" progId="TCLayout.ActiveDocument.1">
                  <p:embed/>
                </p:oleObj>
              </mc:Choice>
              <mc:Fallback>
                <p:oleObj name="think-cell Slide" r:id="rId5" imgW="592" imgH="595" progId="TCLayout.ActiveDocument.1">
                  <p:embed/>
                  <p:pic>
                    <p:nvPicPr>
                      <p:cNvPr id="11" name="Object 10" hidden="1">
                        <a:extLst>
                          <a:ext uri="{FF2B5EF4-FFF2-40B4-BE49-F238E27FC236}">
                            <a16:creationId xmlns:a16="http://schemas.microsoft.com/office/drawing/2014/main" id="{4C2E5076-A38D-4C3C-A44D-A68E889B9BB8}"/>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01D35DC-7ADA-48A9-A27E-918769EDE1DB}"/>
              </a:ext>
            </a:extLst>
          </p:cNvPr>
          <p:cNvSpPr>
            <a:spLocks noGrp="1"/>
          </p:cNvSpPr>
          <p:nvPr>
            <p:ph type="title"/>
          </p:nvPr>
        </p:nvSpPr>
        <p:spPr/>
        <p:txBody>
          <a:bodyPr vert="horz">
            <a:normAutofit/>
          </a:bodyPr>
          <a:lstStyle/>
          <a:p>
            <a:r>
              <a:rPr lang="en-GB">
                <a:solidFill>
                  <a:prstClr val="black"/>
                </a:solidFill>
              </a:rPr>
              <a:t>Societal trends and NAV toward 2035</a:t>
            </a:r>
          </a:p>
        </p:txBody>
      </p:sp>
      <p:sp>
        <p:nvSpPr>
          <p:cNvPr id="4" name="Oval 2">
            <a:extLst>
              <a:ext uri="{FF2B5EF4-FFF2-40B4-BE49-F238E27FC236}">
                <a16:creationId xmlns:a16="http://schemas.microsoft.com/office/drawing/2014/main" id="{258ACBBD-752B-24B8-7F08-C831FA2AFA01}"/>
              </a:ext>
            </a:extLst>
          </p:cNvPr>
          <p:cNvSpPr/>
          <p:nvPr/>
        </p:nvSpPr>
        <p:spPr>
          <a:xfrm>
            <a:off x="659265" y="2029365"/>
            <a:ext cx="1324963" cy="1399635"/>
          </a:xfrm>
          <a:prstGeom prst="ellipse">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Oval 2">
            <a:extLst>
              <a:ext uri="{FF2B5EF4-FFF2-40B4-BE49-F238E27FC236}">
                <a16:creationId xmlns:a16="http://schemas.microsoft.com/office/drawing/2014/main" id="{C717309A-6B8B-798D-8F4E-76483469EA82}"/>
              </a:ext>
            </a:extLst>
          </p:cNvPr>
          <p:cNvSpPr/>
          <p:nvPr/>
        </p:nvSpPr>
        <p:spPr>
          <a:xfrm>
            <a:off x="659265" y="4288936"/>
            <a:ext cx="1324963" cy="1399635"/>
          </a:xfrm>
          <a:prstGeom prst="ellipse">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Oval 2">
            <a:extLst>
              <a:ext uri="{FF2B5EF4-FFF2-40B4-BE49-F238E27FC236}">
                <a16:creationId xmlns:a16="http://schemas.microsoft.com/office/drawing/2014/main" id="{695EFC29-B74D-C61C-667A-0AB97930F8A9}"/>
              </a:ext>
            </a:extLst>
          </p:cNvPr>
          <p:cNvSpPr/>
          <p:nvPr/>
        </p:nvSpPr>
        <p:spPr>
          <a:xfrm>
            <a:off x="6222508" y="2029365"/>
            <a:ext cx="1324963" cy="1399635"/>
          </a:xfrm>
          <a:prstGeom prst="ellipse">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Oval 2">
            <a:extLst>
              <a:ext uri="{FF2B5EF4-FFF2-40B4-BE49-F238E27FC236}">
                <a16:creationId xmlns:a16="http://schemas.microsoft.com/office/drawing/2014/main" id="{780EC850-DD2E-4B77-8F6A-BD932065C062}"/>
              </a:ext>
            </a:extLst>
          </p:cNvPr>
          <p:cNvSpPr/>
          <p:nvPr/>
        </p:nvSpPr>
        <p:spPr>
          <a:xfrm>
            <a:off x="6222507" y="4288936"/>
            <a:ext cx="1324963" cy="1399635"/>
          </a:xfrm>
          <a:prstGeom prst="ellipse">
            <a:avLst/>
          </a:prstGeom>
          <a:solidFill>
            <a:srgbClr val="99B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nb-NO"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5" name="Grafikk 14" descr="Mann med stav kontur">
            <a:extLst>
              <a:ext uri="{FF2B5EF4-FFF2-40B4-BE49-F238E27FC236}">
                <a16:creationId xmlns:a16="http://schemas.microsoft.com/office/drawing/2014/main" id="{D6C7B324-5E4F-774E-2484-3D4C7BA20F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8518" y="2158254"/>
            <a:ext cx="1071440" cy="1071440"/>
          </a:xfrm>
          <a:prstGeom prst="rect">
            <a:avLst/>
          </a:prstGeom>
        </p:spPr>
      </p:pic>
      <p:pic>
        <p:nvPicPr>
          <p:cNvPr id="17" name="Grafikk 16" descr="Lastebil kontur">
            <a:extLst>
              <a:ext uri="{FF2B5EF4-FFF2-40B4-BE49-F238E27FC236}">
                <a16:creationId xmlns:a16="http://schemas.microsoft.com/office/drawing/2014/main" id="{B57AA32D-F08F-F922-EF27-29FFCF1D7E23}"/>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838200" y="4487145"/>
            <a:ext cx="1002120" cy="1002120"/>
          </a:xfrm>
          <a:prstGeom prst="rect">
            <a:avLst/>
          </a:prstGeom>
        </p:spPr>
      </p:pic>
      <p:pic>
        <p:nvPicPr>
          <p:cNvPr id="19" name="Grafikk 18" descr="psykisk helse kontur">
            <a:extLst>
              <a:ext uri="{FF2B5EF4-FFF2-40B4-BE49-F238E27FC236}">
                <a16:creationId xmlns:a16="http://schemas.microsoft.com/office/drawing/2014/main" id="{12C5F873-B6AC-83BF-6C32-FC2985EF758C}"/>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6402024" y="2195894"/>
            <a:ext cx="1033800" cy="1033800"/>
          </a:xfrm>
          <a:prstGeom prst="rect">
            <a:avLst/>
          </a:prstGeom>
        </p:spPr>
      </p:pic>
      <p:pic>
        <p:nvPicPr>
          <p:cNvPr id="25" name="Grafikk 24" descr="Knyttneve kontur">
            <a:extLst>
              <a:ext uri="{FF2B5EF4-FFF2-40B4-BE49-F238E27FC236}">
                <a16:creationId xmlns:a16="http://schemas.microsoft.com/office/drawing/2014/main" id="{350C35FA-3D40-89A0-D9EB-69654A82F4F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53323" y="4348264"/>
            <a:ext cx="1213317" cy="1213317"/>
          </a:xfrm>
          <a:prstGeom prst="rect">
            <a:avLst/>
          </a:prstGeom>
        </p:spPr>
      </p:pic>
      <p:sp>
        <p:nvSpPr>
          <p:cNvPr id="9" name="TekstSylinder 8">
            <a:extLst>
              <a:ext uri="{FF2B5EF4-FFF2-40B4-BE49-F238E27FC236}">
                <a16:creationId xmlns:a16="http://schemas.microsoft.com/office/drawing/2014/main" id="{94FAFBD4-F634-7E4A-3DD8-17508C3E8087}"/>
              </a:ext>
            </a:extLst>
          </p:cNvPr>
          <p:cNvSpPr txBox="1"/>
          <p:nvPr/>
        </p:nvSpPr>
        <p:spPr>
          <a:xfrm>
            <a:off x="1970810" y="2058412"/>
            <a:ext cx="3846137"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cap="none" normalizeH="0" baseline="0" noProof="0">
                <a:ln>
                  <a:noFill/>
                </a:ln>
                <a:solidFill>
                  <a:srgbClr val="000000"/>
                </a:solidFill>
                <a:uLnTx/>
                <a:uFillTx/>
                <a:latin typeface="Arial" panose="020B0604020202020204"/>
                <a:ea typeface="+mn-ea"/>
                <a:cs typeface="+mn-cs"/>
              </a:rPr>
              <a:t>Ageing and centralization challenge the welfare state and NAV</a:t>
            </a:r>
            <a:br>
              <a:rPr kumimoji="0" lang="en-GB" sz="1800" b="0" i="0" u="none" strike="noStrike" cap="none" normalizeH="0" baseline="0" noProof="0">
                <a:ln>
                  <a:noFill/>
                </a:ln>
                <a:solidFill>
                  <a:srgbClr val="000000"/>
                </a:solidFill>
                <a:uLnTx/>
                <a:uFillTx/>
                <a:latin typeface="Arial" panose="020B0604020202020204"/>
                <a:ea typeface="+mn-ea"/>
                <a:cs typeface="+mn-cs"/>
              </a:rPr>
            </a:br>
            <a:endParaRPr kumimoji="0" lang="en-GB" sz="1800" b="0" i="0" u="none" strike="noStrike" cap="none" normalizeH="0" baseline="0" noProof="0">
              <a:ln>
                <a:noFill/>
              </a:ln>
              <a:solidFill>
                <a:srgbClr val="000000"/>
              </a:solidFill>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cap="none" normalizeH="0" baseline="0" noProof="0">
                <a:ln>
                  <a:noFill/>
                </a:ln>
                <a:solidFill>
                  <a:srgbClr val="000000"/>
                </a:solidFill>
                <a:uLnTx/>
                <a:uFillTx/>
                <a:latin typeface="Arial" panose="020B0604020202020204"/>
                <a:ea typeface="+mn-ea"/>
                <a:cs typeface="+mn-cs"/>
              </a:rPr>
              <a:t>Immigration trends increasingly uncertain</a:t>
            </a:r>
          </a:p>
        </p:txBody>
      </p:sp>
      <p:sp>
        <p:nvSpPr>
          <p:cNvPr id="10" name="TekstSylinder 9">
            <a:extLst>
              <a:ext uri="{FF2B5EF4-FFF2-40B4-BE49-F238E27FC236}">
                <a16:creationId xmlns:a16="http://schemas.microsoft.com/office/drawing/2014/main" id="{71632922-5584-40B4-AEC7-E52BDD68ED21}"/>
              </a:ext>
            </a:extLst>
          </p:cNvPr>
          <p:cNvSpPr txBox="1"/>
          <p:nvPr/>
        </p:nvSpPr>
        <p:spPr>
          <a:xfrm>
            <a:off x="1984228" y="4288936"/>
            <a:ext cx="4094371"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cap="none" normalizeH="0" baseline="0" noProof="0" dirty="0">
                <a:ln>
                  <a:noFill/>
                </a:ln>
                <a:solidFill>
                  <a:srgbClr val="000000"/>
                </a:solidFill>
                <a:uLnTx/>
                <a:uFillTx/>
                <a:latin typeface="Arial" panose="020B0604020202020204"/>
                <a:ea typeface="+mn-ea"/>
                <a:cs typeface="+mn-cs"/>
              </a:rPr>
              <a:t>Restructuring and </a:t>
            </a:r>
            <a:br>
              <a:rPr kumimoji="0" lang="en-GB" sz="1800" b="0" i="0" u="none" strike="noStrike" cap="none" normalizeH="0" baseline="0" noProof="0" dirty="0">
                <a:ln>
                  <a:noFill/>
                </a:ln>
                <a:solidFill>
                  <a:srgbClr val="000000"/>
                </a:solidFill>
                <a:uLnTx/>
                <a:uFillTx/>
                <a:latin typeface="Arial" panose="020B0604020202020204"/>
                <a:ea typeface="+mn-ea"/>
                <a:cs typeface="+mn-cs"/>
              </a:rPr>
            </a:br>
            <a:r>
              <a:rPr kumimoji="0" lang="en-GB" sz="1800" b="0" i="0" u="none" strike="noStrike" cap="none" normalizeH="0" baseline="0" noProof="0" dirty="0">
                <a:ln>
                  <a:noFill/>
                </a:ln>
                <a:solidFill>
                  <a:srgbClr val="000000"/>
                </a:solidFill>
                <a:uLnTx/>
                <a:uFillTx/>
                <a:latin typeface="Arial" panose="020B0604020202020204"/>
                <a:ea typeface="+mn-ea"/>
                <a:cs typeface="+mn-cs"/>
              </a:rPr>
              <a:t>labour shortages</a:t>
            </a:r>
            <a:br>
              <a:rPr kumimoji="0" lang="en-GB" sz="1800" b="0" i="0" u="none" strike="noStrike" cap="none" normalizeH="0" baseline="0" noProof="0" dirty="0">
                <a:ln>
                  <a:noFill/>
                </a:ln>
                <a:solidFill>
                  <a:srgbClr val="000000"/>
                </a:solidFill>
                <a:uLnTx/>
                <a:uFillTx/>
                <a:latin typeface="Arial" panose="020B0604020202020204"/>
                <a:ea typeface="+mn-ea"/>
                <a:cs typeface="+mn-cs"/>
              </a:rPr>
            </a:br>
            <a:endParaRPr kumimoji="0" lang="en-GB" sz="1800" b="0" i="0" u="none" strike="noStrike" cap="none" normalizeH="0" baseline="0" noProof="0" dirty="0">
              <a:ln>
                <a:noFill/>
              </a:ln>
              <a:solidFill>
                <a:srgbClr val="000000"/>
              </a:solidFill>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rgbClr val="000000"/>
                </a:solidFill>
                <a:latin typeface="Arial" panose="020B0604020202020204"/>
              </a:rPr>
              <a:t>Global unrest and vulnerability: Lower growth, </a:t>
            </a:r>
            <a:r>
              <a:rPr lang="en-GB" dirty="0" err="1">
                <a:solidFill>
                  <a:srgbClr val="000000"/>
                </a:solidFill>
                <a:latin typeface="Arial" panose="020B0604020202020204"/>
              </a:rPr>
              <a:t>i</a:t>
            </a:r>
            <a:r>
              <a:rPr kumimoji="0" lang="en-GB" sz="1800" b="0" i="0" u="none" strike="noStrike" cap="none" normalizeH="0" baseline="0" noProof="0" dirty="0" err="1">
                <a:ln>
                  <a:noFill/>
                </a:ln>
                <a:solidFill>
                  <a:srgbClr val="000000"/>
                </a:solidFill>
                <a:uLnTx/>
                <a:uFillTx/>
                <a:latin typeface="Arial" panose="020B0604020202020204"/>
                <a:ea typeface="+mn-ea"/>
                <a:cs typeface="+mn-cs"/>
              </a:rPr>
              <a:t>ncreased</a:t>
            </a:r>
            <a:r>
              <a:rPr kumimoji="0" lang="en-GB" sz="1800" b="0" i="0" u="none" strike="noStrike" cap="none" normalizeH="0" baseline="0" noProof="0" dirty="0">
                <a:ln>
                  <a:noFill/>
                </a:ln>
                <a:solidFill>
                  <a:srgbClr val="000000"/>
                </a:solidFill>
                <a:uLnTx/>
                <a:uFillTx/>
                <a:latin typeface="Arial" panose="020B0604020202020204"/>
                <a:ea typeface="+mn-ea"/>
                <a:cs typeface="+mn-cs"/>
              </a:rPr>
              <a:t> regionalisation of international trade</a:t>
            </a:r>
          </a:p>
        </p:txBody>
      </p:sp>
      <p:sp>
        <p:nvSpPr>
          <p:cNvPr id="14" name="TekstSylinder 13">
            <a:extLst>
              <a:ext uri="{FF2B5EF4-FFF2-40B4-BE49-F238E27FC236}">
                <a16:creationId xmlns:a16="http://schemas.microsoft.com/office/drawing/2014/main" id="{1E0D0B84-4EDA-E327-B359-7F67668CA4C5}"/>
              </a:ext>
            </a:extLst>
          </p:cNvPr>
          <p:cNvSpPr txBox="1"/>
          <p:nvPr/>
        </p:nvSpPr>
        <p:spPr>
          <a:xfrm>
            <a:off x="7546676" y="2029365"/>
            <a:ext cx="4239075"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cap="none" normalizeH="0" baseline="0" noProof="0" dirty="0">
                <a:ln>
                  <a:noFill/>
                </a:ln>
                <a:solidFill>
                  <a:srgbClr val="000000"/>
                </a:solidFill>
                <a:uLnTx/>
                <a:uFillTx/>
                <a:latin typeface="Arial" panose="020B0604020202020204"/>
                <a:ea typeface="+mn-ea"/>
                <a:cs typeface="+mn-cs"/>
              </a:rPr>
              <a:t>Digitalisation and </a:t>
            </a:r>
            <a:r>
              <a:rPr lang="en-GB" dirty="0">
                <a:solidFill>
                  <a:srgbClr val="000000"/>
                </a:solidFill>
                <a:latin typeface="Arial" panose="020B0604020202020204"/>
              </a:rPr>
              <a:t>AI: </a:t>
            </a:r>
            <a:r>
              <a:rPr kumimoji="0" lang="en-GB" sz="1800" b="0" i="0" u="none" strike="noStrike" cap="none" normalizeH="0" baseline="0" noProof="0" dirty="0">
                <a:ln>
                  <a:noFill/>
                </a:ln>
                <a:solidFill>
                  <a:srgbClr val="000000"/>
                </a:solidFill>
                <a:uLnTx/>
                <a:uFillTx/>
                <a:latin typeface="Arial" panose="020B0604020202020204"/>
                <a:ea typeface="+mn-ea"/>
                <a:cs typeface="+mn-cs"/>
              </a:rPr>
              <a:t>New expectations and opportunities</a:t>
            </a:r>
            <a:br>
              <a:rPr kumimoji="0" lang="en-GB" sz="1800" b="0" i="0" u="none" strike="noStrike" cap="none" normalizeH="0" baseline="0" noProof="0" dirty="0">
                <a:ln>
                  <a:noFill/>
                </a:ln>
                <a:solidFill>
                  <a:srgbClr val="000000"/>
                </a:solidFill>
                <a:uLnTx/>
                <a:uFillTx/>
                <a:latin typeface="Arial" panose="020B0604020202020204"/>
                <a:ea typeface="+mn-ea"/>
                <a:cs typeface="+mn-cs"/>
              </a:rPr>
            </a:br>
            <a:endParaRPr kumimoji="0" lang="en-GB" sz="1800" b="0" i="0" u="none" strike="noStrike" cap="none" normalizeH="0" baseline="0" noProof="0" dirty="0">
              <a:ln>
                <a:noFill/>
              </a:ln>
              <a:solidFill>
                <a:srgbClr val="000000"/>
              </a:solidFill>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cap="none" normalizeH="0" baseline="0" noProof="0" dirty="0">
                <a:ln>
                  <a:noFill/>
                </a:ln>
                <a:solidFill>
                  <a:srgbClr val="000000"/>
                </a:solidFill>
                <a:uLnTx/>
                <a:uFillTx/>
                <a:latin typeface="Arial" panose="020B0604020202020204"/>
                <a:ea typeface="+mn-ea"/>
                <a:cs typeface="+mn-cs"/>
              </a:rPr>
              <a:t>Financing models, lack of ICT specialists may slow rate of development</a:t>
            </a:r>
          </a:p>
        </p:txBody>
      </p:sp>
      <p:sp>
        <p:nvSpPr>
          <p:cNvPr id="16" name="TekstSylinder 15">
            <a:extLst>
              <a:ext uri="{FF2B5EF4-FFF2-40B4-BE49-F238E27FC236}">
                <a16:creationId xmlns:a16="http://schemas.microsoft.com/office/drawing/2014/main" id="{D73C0409-8A5D-E152-19FF-16761D16718F}"/>
              </a:ext>
            </a:extLst>
          </p:cNvPr>
          <p:cNvSpPr txBox="1"/>
          <p:nvPr/>
        </p:nvSpPr>
        <p:spPr>
          <a:xfrm>
            <a:off x="7529460" y="4288936"/>
            <a:ext cx="4140924"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cap="none" normalizeH="0" baseline="0" noProof="0" dirty="0">
                <a:ln>
                  <a:noFill/>
                </a:ln>
                <a:solidFill>
                  <a:srgbClr val="000000"/>
                </a:solidFill>
                <a:uLnTx/>
                <a:uFillTx/>
                <a:latin typeface="Arial" panose="020B0604020202020204"/>
                <a:ea typeface="+mn-ea"/>
                <a:cs typeface="+mn-cs"/>
              </a:rPr>
              <a:t>Risk of increased polarisation and reduced trust a challenge for NAV and may lead to increased political unpredictability</a:t>
            </a:r>
          </a:p>
        </p:txBody>
      </p:sp>
    </p:spTree>
    <p:extLst>
      <p:ext uri="{BB962C8B-B14F-4D97-AF65-F5344CB8AC3E}">
        <p14:creationId xmlns:p14="http://schemas.microsoft.com/office/powerpoint/2010/main" val="281140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C547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A0F8A3-CC91-D945-A929-0ABD25CDE164}"/>
              </a:ext>
            </a:extLst>
          </p:cNvPr>
          <p:cNvSpPr>
            <a:spLocks noGrp="1"/>
          </p:cNvSpPr>
          <p:nvPr>
            <p:ph type="body" sz="quarter" idx="10"/>
          </p:nvPr>
        </p:nvSpPr>
        <p:spPr>
          <a:xfrm>
            <a:off x="1733550" y="3087476"/>
            <a:ext cx="8724900" cy="987567"/>
          </a:xfrm>
        </p:spPr>
        <p:txBody>
          <a:bodyPr>
            <a:normAutofit/>
          </a:bodyPr>
          <a:lstStyle/>
          <a:p>
            <a:r>
              <a:rPr lang="en-GB" sz="3200" b="1" noProof="0"/>
              <a:t>Want to know more?</a:t>
            </a:r>
          </a:p>
        </p:txBody>
      </p:sp>
      <p:sp>
        <p:nvSpPr>
          <p:cNvPr id="4" name="Text Placeholder 1">
            <a:extLst>
              <a:ext uri="{FF2B5EF4-FFF2-40B4-BE49-F238E27FC236}">
                <a16:creationId xmlns:a16="http://schemas.microsoft.com/office/drawing/2014/main" id="{99B6815F-7717-442C-973F-093B42E688A0}"/>
              </a:ext>
            </a:extLst>
          </p:cNvPr>
          <p:cNvSpPr txBox="1">
            <a:spLocks/>
          </p:cNvSpPr>
          <p:nvPr/>
        </p:nvSpPr>
        <p:spPr>
          <a:xfrm>
            <a:off x="964098" y="3991799"/>
            <a:ext cx="10296939" cy="2110827"/>
          </a:xfrm>
          <a:prstGeom prst="roundRect">
            <a:avLst/>
          </a:prstGeom>
          <a:noFill/>
          <a:effectLst>
            <a:softEdge rad="12700"/>
          </a:effectLst>
        </p:spPr>
        <p:txBody>
          <a:bodyPr vert="horz" lIns="91440" tIns="45720" rIns="91440" bIns="45720" rtlCol="0" anchor="ctr">
            <a:normAutofit/>
          </a:bodyPr>
          <a:lstStyle>
            <a:lvl1pPr marL="0" indent="0" algn="ctr" defTabSz="914400" rtl="0" eaLnBrk="1" latinLnBrk="0" hangingPunct="1">
              <a:lnSpc>
                <a:spcPct val="90000"/>
              </a:lnSpc>
              <a:spcBef>
                <a:spcPts val="1000"/>
              </a:spcBef>
              <a:buClr>
                <a:schemeClr val="accent1"/>
              </a:buClr>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FFFFFF"/>
              </a:buClr>
              <a:buSzTx/>
              <a:buFont typeface="Arial" panose="020B0604020202020204" pitchFamily="34" charset="0"/>
              <a:buNone/>
              <a:tabLst/>
              <a:defRPr/>
            </a:pPr>
            <a:r>
              <a:rPr kumimoji="0" lang="en-GB" sz="2000" b="0" i="0" u="none" strike="noStrike" cap="none" normalizeH="0" baseline="0" noProof="0" dirty="0">
                <a:ln>
                  <a:noFill/>
                </a:ln>
                <a:uLnTx/>
                <a:uFillTx/>
                <a:latin typeface="Arial"/>
                <a:ea typeface="+mn-ea"/>
                <a:cs typeface="Arial"/>
              </a:rPr>
              <a:t>English report and presentation can be found here:</a:t>
            </a:r>
          </a:p>
          <a:p>
            <a:pPr marL="0" marR="0" lvl="0" indent="0" algn="ctr" defTabSz="914400" rtl="0" eaLnBrk="1" fontAlgn="auto" latinLnBrk="0" hangingPunct="1">
              <a:lnSpc>
                <a:spcPct val="120000"/>
              </a:lnSpc>
              <a:spcBef>
                <a:spcPts val="1000"/>
              </a:spcBef>
              <a:spcAft>
                <a:spcPts val="0"/>
              </a:spcAft>
              <a:buClr>
                <a:srgbClr val="FFFFFF"/>
              </a:buClr>
              <a:buSzTx/>
              <a:buFont typeface="Arial" panose="020B0604020202020204" pitchFamily="34" charset="0"/>
              <a:buNone/>
              <a:tabLst/>
              <a:defRPr/>
            </a:pPr>
            <a:r>
              <a:rPr kumimoji="0" lang="en-GB" sz="2000" b="0" i="0" u="none" strike="noStrike" cap="none" normalizeH="0" baseline="0" noProof="0" dirty="0">
                <a:ln>
                  <a:noFill/>
                </a:ln>
                <a:uLnTx/>
                <a:uFillTx/>
                <a:latin typeface="Arial"/>
                <a:ea typeface="+mn-ea"/>
                <a:cs typeface="Arial"/>
                <a:hlinkClick r:id="rId3">
                  <a:extLst>
                    <a:ext uri="{A12FA001-AC4F-418D-AE19-62706E023703}">
                      <ahyp:hlinkClr xmlns:ahyp="http://schemas.microsoft.com/office/drawing/2018/hyperlinkcolor" val="tx"/>
                    </a:ext>
                  </a:extLst>
                </a:hlinkClick>
              </a:rPr>
              <a:t>nav.no/</a:t>
            </a:r>
            <a:r>
              <a:rPr kumimoji="0" lang="en-GB" sz="2000" b="0" i="0" u="none" strike="noStrike" cap="none" normalizeH="0" baseline="0" noProof="0" dirty="0" err="1">
                <a:ln>
                  <a:noFill/>
                </a:ln>
                <a:uLnTx/>
                <a:uFillTx/>
                <a:latin typeface="Arial"/>
                <a:ea typeface="+mn-ea"/>
                <a:cs typeface="Arial"/>
                <a:hlinkClick r:id="rId3">
                  <a:extLst>
                    <a:ext uri="{A12FA001-AC4F-418D-AE19-62706E023703}">
                      <ahyp:hlinkClr xmlns:ahyp="http://schemas.microsoft.com/office/drawing/2018/hyperlinkcolor" val="tx"/>
                    </a:ext>
                  </a:extLst>
                </a:hlinkClick>
              </a:rPr>
              <a:t>omverdensanalyse</a:t>
            </a:r>
            <a:endParaRPr kumimoji="0" lang="en-GB" sz="2000" b="0" i="0" u="none" strike="noStrike" cap="none" normalizeH="0" baseline="0" noProof="0" dirty="0">
              <a:ln>
                <a:noFill/>
              </a:ln>
              <a:uLnTx/>
              <a:uFillTx/>
              <a:latin typeface="Arial"/>
              <a:ea typeface="+mn-ea"/>
              <a:cs typeface="Arial"/>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0983499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image" Target="../media/image4.jpeg"/></Relationships>
</file>

<file path=ppt/theme/theme1.xml><?xml version="1.0" encoding="utf-8"?>
<a:theme xmlns:a="http://schemas.openxmlformats.org/drawingml/2006/main" name="Office-tema">
  <a:themeElements>
    <a:clrScheme name="NAV">
      <a:dk1>
        <a:srgbClr val="000000"/>
      </a:dk1>
      <a:lt1>
        <a:srgbClr val="FFFFFF"/>
      </a:lt1>
      <a:dk2>
        <a:srgbClr val="3E3832"/>
      </a:dk2>
      <a:lt2>
        <a:srgbClr val="E9E7E7"/>
      </a:lt2>
      <a:accent1>
        <a:srgbClr val="C30000"/>
      </a:accent1>
      <a:accent2>
        <a:srgbClr val="0067C5"/>
      </a:accent2>
      <a:accent3>
        <a:srgbClr val="A2AD00"/>
      </a:accent3>
      <a:accent4>
        <a:srgbClr val="FF9100"/>
      </a:accent4>
      <a:accent5>
        <a:srgbClr val="06893A"/>
      </a:accent5>
      <a:accent6>
        <a:srgbClr val="634689"/>
      </a:accent6>
      <a:hlink>
        <a:srgbClr val="0067C5"/>
      </a:hlink>
      <a:folHlink>
        <a:srgbClr val="63468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D115AE5-62DA-49E4-941C-0CAD096C68B1}" vid="{635A7B2C-7959-4FAC-9936-FB7518985716}"/>
    </a:ext>
  </a:extLst>
</a:theme>
</file>

<file path=ppt/theme/theme2.xml><?xml version="1.0" encoding="utf-8"?>
<a:theme xmlns:a="http://schemas.openxmlformats.org/drawingml/2006/main" name="1_Office-tema">
  <a:themeElements>
    <a:clrScheme name="NAV">
      <a:dk1>
        <a:srgbClr val="000000"/>
      </a:dk1>
      <a:lt1>
        <a:srgbClr val="FFFFFF"/>
      </a:lt1>
      <a:dk2>
        <a:srgbClr val="3E3832"/>
      </a:dk2>
      <a:lt2>
        <a:srgbClr val="E9E7E7"/>
      </a:lt2>
      <a:accent1>
        <a:srgbClr val="C30000"/>
      </a:accent1>
      <a:accent2>
        <a:srgbClr val="0067C5"/>
      </a:accent2>
      <a:accent3>
        <a:srgbClr val="A2AD00"/>
      </a:accent3>
      <a:accent4>
        <a:srgbClr val="FF9100"/>
      </a:accent4>
      <a:accent5>
        <a:srgbClr val="06893A"/>
      </a:accent5>
      <a:accent6>
        <a:srgbClr val="634689"/>
      </a:accent6>
      <a:hlink>
        <a:srgbClr val="0067C5"/>
      </a:hlink>
      <a:folHlink>
        <a:srgbClr val="6346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B0123D0-EAF0-49D1-B774-E8D06FB9B61C}" vid="{2C0C07A7-A903-4988-8925-53FC2A42362D}"/>
    </a:ext>
  </a:extLst>
</a:theme>
</file>

<file path=ppt/theme/theme3.xml><?xml version="1.0" encoding="utf-8"?>
<a:theme xmlns:a="http://schemas.openxmlformats.org/drawingml/2006/main" name="1_NAV PRESENTASJONSMAL">
  <a:themeElements>
    <a:clrScheme name="NAV farger">
      <a:dk1>
        <a:srgbClr val="3E3832"/>
      </a:dk1>
      <a:lt1>
        <a:srgbClr val="FFFFFF"/>
      </a:lt1>
      <a:dk2>
        <a:srgbClr val="06893A"/>
      </a:dk2>
      <a:lt2>
        <a:srgbClr val="66CBEC"/>
      </a:lt2>
      <a:accent1>
        <a:srgbClr val="3E3832"/>
      </a:accent1>
      <a:accent2>
        <a:srgbClr val="C30000"/>
      </a:accent2>
      <a:accent3>
        <a:srgbClr val="BA3A26"/>
      </a:accent3>
      <a:accent4>
        <a:srgbClr val="005B82"/>
      </a:accent4>
      <a:accent5>
        <a:srgbClr val="634689"/>
      </a:accent5>
      <a:accent6>
        <a:srgbClr val="FF9100"/>
      </a:accent6>
      <a:hlink>
        <a:srgbClr val="0067C5"/>
      </a:hlink>
      <a:folHlink>
        <a:srgbClr val="005B82"/>
      </a:folHlink>
    </a:clrScheme>
    <a:fontScheme name="Office klassisk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lumMod val="20000"/>
            <a:lumOff val="80000"/>
          </a:schemeClr>
        </a:solidFill>
        <a:ln w="25400" cap="flat" cmpd="sng" algn="ctr">
          <a:noFill/>
          <a:prstDash val="solid"/>
          <a:round/>
          <a:headEnd type="none" w="med" len="med"/>
          <a:tailEnd type="none" w="med" len="med"/>
        </a:ln>
        <a:effectLst/>
      </a:spPr>
      <a:bodyPr vert="horz" wrap="square" lIns="36000" tIns="36000" rIns="36000" bIns="360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dirty="0" err="1" smtClean="0">
            <a:ln>
              <a:noFill/>
            </a:ln>
            <a:solidFill>
              <a:schemeClr val="accent1"/>
            </a:solidFill>
            <a:effectLst/>
            <a:latin typeface="Arial" panose="020B0604020202020204" pitchFamily="34" charset="0"/>
            <a:ea typeface="ヒラギノ角ゴ ProN W3" charset="0"/>
            <a:cs typeface="Arial" panose="020B0604020202020204" pitchFamily="34" charset="0"/>
            <a:sym typeface="Gill Sans" charset="0"/>
          </a:defRPr>
        </a:defPPr>
      </a:lstStyle>
    </a:spDef>
    <a:lnDef>
      <a:spPr bwMode="auto">
        <a:blipFill dpi="0" rotWithShape="0">
          <a:blip xmlns:r="http://schemas.openxmlformats.org/officeDocument/2006/relationships" r:embed="rId1"/>
          <a:srcRect/>
          <a:tile tx="0" ty="0" sx="100000" sy="100000" flip="none" algn="tl"/>
        </a:blip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lstStyle/>
    </a:lnDef>
    <a:txDef>
      <a:spPr>
        <a:noFill/>
      </a:spPr>
      <a:bodyPr wrap="none" lIns="0" tIns="0" rIns="0" bIns="0" rtlCol="0">
        <a:spAutoFit/>
      </a:bodyPr>
      <a:lstStyle>
        <a:defPPr marL="216000" indent="-180000" algn="l">
          <a:spcBef>
            <a:spcPts val="600"/>
          </a:spcBef>
          <a:buClr>
            <a:schemeClr val="accent2"/>
          </a:buClr>
          <a:buSzPct val="80000"/>
          <a:buBlip>
            <a:blip xmlns:r="http://schemas.openxmlformats.org/officeDocument/2006/relationships" r:embed="rId2">
              <a:extLst>
                <a:ext uri="{96DAC541-7B7A-43D3-8B79-37D633B846F1}">
                  <asvg:svgBlip xmlns:asvg="http://schemas.microsoft.com/office/drawing/2016/SVG/main" r:embed="rId3"/>
                </a:ext>
              </a:extLst>
            </a:blip>
          </a:buBlip>
          <a:defRPr sz="1400" dirty="0" err="1" smtClean="0">
            <a:latin typeface="Arial" panose="020B0604020202020204" pitchFamily="34" charset="0"/>
            <a:ea typeface="Segoe UI" charset="0"/>
            <a:cs typeface="Arial" panose="020B0604020202020204" pitchFamily="34" charset="0"/>
          </a:defRPr>
        </a:defPPr>
      </a:lstStyle>
    </a:txDef>
  </a:objectDefaults>
  <a:extraClrSchemeLst>
    <a:extraClrScheme>
      <a:clrScheme name="FRONTPAG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mal" id="{B6D9CCDE-D400-2346-9CBB-DFA0930C6C1D}" vid="{766770FE-94E5-0C4E-ADD4-B20B2844A94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f68d134-57be-4622-84ed-afa6d3bf819b">
      <Terms xmlns="http://schemas.microsoft.com/office/infopath/2007/PartnerControls"/>
    </lcf76f155ced4ddcb4097134ff3c332f>
    <TaxCatchAll xmlns="57a30541-e129-40c4-aedb-01caf0bc69a4" xsi:nil="true"/>
    <SharedWithUsers xmlns="57a30541-e129-40c4-aedb-01caf0bc69a4">
      <UserInfo>
        <DisplayName>Pedersen, Marianne</DisplayName>
        <AccountId>89</AccountId>
        <AccountType/>
      </UserInfo>
      <UserInfo>
        <DisplayName>Schjold, Hanne Røvig</DisplayName>
        <AccountId>230</AccountId>
        <AccountType/>
      </UserInfo>
      <UserInfo>
        <DisplayName>Christensen, Petter</DisplayName>
        <AccountId>222</AccountId>
        <AccountType/>
      </UserInfo>
      <UserInfo>
        <DisplayName>Omverdensanalysen Members</DisplayName>
        <AccountId>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BB1D4BEC8A464BA39CA79479942468" ma:contentTypeVersion="16" ma:contentTypeDescription="Opprett et nytt dokument." ma:contentTypeScope="" ma:versionID="f73820a3dae79fc30f019dda5c0f6b65">
  <xsd:schema xmlns:xsd="http://www.w3.org/2001/XMLSchema" xmlns:xs="http://www.w3.org/2001/XMLSchema" xmlns:p="http://schemas.microsoft.com/office/2006/metadata/properties" xmlns:ns2="9f68d134-57be-4622-84ed-afa6d3bf819b" xmlns:ns3="57a30541-e129-40c4-aedb-01caf0bc69a4" targetNamespace="http://schemas.microsoft.com/office/2006/metadata/properties" ma:root="true" ma:fieldsID="5d6695efc18a14eb2e4b95459affe1d1" ns2:_="" ns3:_="">
    <xsd:import namespace="9f68d134-57be-4622-84ed-afa6d3bf819b"/>
    <xsd:import namespace="57a30541-e129-40c4-aedb-01caf0bc69a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68d134-57be-4622-84ed-afa6d3bf8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Bildemerkelapper" ma:readOnly="false" ma:fieldId="{5cf76f15-5ced-4ddc-b409-7134ff3c332f}" ma:taxonomyMulti="true" ma:sspId="2228493a-ba9a-494e-af97-f05f01d29ce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a30541-e129-40c4-aedb-01caf0bc69a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element name="TaxCatchAll" ma:index="22" nillable="true" ma:displayName="Taxonomy Catch All Column" ma:hidden="true" ma:list="{20a69bdc-b7f8-46f4-b380-dd78b1ae5731}" ma:internalName="TaxCatchAll" ma:showField="CatchAllData" ma:web="57a30541-e129-40c4-aedb-01caf0bc69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BA16CF-69EA-4443-BEE0-73385E2EEDD0}">
  <ds:schemaRefs>
    <ds:schemaRef ds:uri="http://schemas.microsoft.com/sharepoint/v3/contenttype/forms"/>
  </ds:schemaRefs>
</ds:datastoreItem>
</file>

<file path=customXml/itemProps2.xml><?xml version="1.0" encoding="utf-8"?>
<ds:datastoreItem xmlns:ds="http://schemas.openxmlformats.org/officeDocument/2006/customXml" ds:itemID="{AC591905-A811-45D1-A44B-D4999240A5F2}">
  <ds:schemaRefs>
    <ds:schemaRef ds:uri="http://schemas.openxmlformats.org/package/2006/metadata/core-properties"/>
    <ds:schemaRef ds:uri="http://purl.org/dc/dcmitype/"/>
    <ds:schemaRef ds:uri="9f68d134-57be-4622-84ed-afa6d3bf819b"/>
    <ds:schemaRef ds:uri="http://purl.org/dc/terms/"/>
    <ds:schemaRef ds:uri="http://schemas.microsoft.com/office/2006/metadata/properties"/>
    <ds:schemaRef ds:uri="http://schemas.microsoft.com/office/2006/documentManagement/types"/>
    <ds:schemaRef ds:uri="http://schemas.microsoft.com/office/infopath/2007/PartnerControls"/>
    <ds:schemaRef ds:uri="57a30541-e129-40c4-aedb-01caf0bc69a4"/>
    <ds:schemaRef ds:uri="http://www.w3.org/XML/1998/namespace"/>
    <ds:schemaRef ds:uri="http://purl.org/dc/elements/1.1/"/>
  </ds:schemaRefs>
</ds:datastoreItem>
</file>

<file path=customXml/itemProps3.xml><?xml version="1.0" encoding="utf-8"?>
<ds:datastoreItem xmlns:ds="http://schemas.openxmlformats.org/officeDocument/2006/customXml" ds:itemID="{EB1D56FF-1172-4600-9DE3-2CDF9851B1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68d134-57be-4622-84ed-afa6d3bf819b"/>
    <ds:schemaRef ds:uri="57a30541-e129-40c4-aedb-01caf0bc69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332</TotalTime>
  <Words>995</Words>
  <Application>Microsoft Office PowerPoint</Application>
  <PresentationFormat>Panorámica</PresentationFormat>
  <Paragraphs>68</Paragraphs>
  <Slides>6</Slides>
  <Notes>6</Notes>
  <HiddenSlides>0</HiddenSlides>
  <MMClips>0</MMClips>
  <ScaleCrop>false</ScaleCrop>
  <HeadingPairs>
    <vt:vector size="8" baseType="variant">
      <vt:variant>
        <vt:lpstr>Fuentes usadas</vt:lpstr>
      </vt:variant>
      <vt:variant>
        <vt:i4>10</vt:i4>
      </vt:variant>
      <vt:variant>
        <vt:lpstr>Tema</vt:lpstr>
      </vt:variant>
      <vt:variant>
        <vt:i4>3</vt:i4>
      </vt:variant>
      <vt:variant>
        <vt:lpstr>Servidores OLE incrustados</vt:lpstr>
      </vt:variant>
      <vt:variant>
        <vt:i4>1</vt:i4>
      </vt:variant>
      <vt:variant>
        <vt:lpstr>Títulos de diapositiva</vt:lpstr>
      </vt:variant>
      <vt:variant>
        <vt:i4>6</vt:i4>
      </vt:variant>
    </vt:vector>
  </HeadingPairs>
  <TitlesOfParts>
    <vt:vector size="20" baseType="lpstr">
      <vt:lpstr>Arial Unicode MS</vt:lpstr>
      <vt:lpstr>MS Mincho</vt:lpstr>
      <vt:lpstr>ＭＳ Ｐゴシック</vt:lpstr>
      <vt:lpstr>Arial</vt:lpstr>
      <vt:lpstr>Calibri</vt:lpstr>
      <vt:lpstr>Gill Sans</vt:lpstr>
      <vt:lpstr>Segoe UI</vt:lpstr>
      <vt:lpstr>Wingdings</vt:lpstr>
      <vt:lpstr>ヒラギノ角ゴ Pro W3</vt:lpstr>
      <vt:lpstr>ヒラギノ角ゴ ProN W3</vt:lpstr>
      <vt:lpstr>Office-tema</vt:lpstr>
      <vt:lpstr>1_Office-tema</vt:lpstr>
      <vt:lpstr>1_NAV PRESENTASJONSMAL</vt:lpstr>
      <vt:lpstr>think-cell Slide</vt:lpstr>
      <vt:lpstr>Presentación de PowerPoint</vt:lpstr>
      <vt:lpstr>Purpose of the Horizon Scan</vt:lpstr>
      <vt:lpstr>Presentación de PowerPoint</vt:lpstr>
      <vt:lpstr>How did we create the analysis?</vt:lpstr>
      <vt:lpstr>Societal trends and NAV toward 2035</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NAVs omverdensanalyse 2021</dc:title>
  <dc:creator>Schjold, Hanne Røvig</dc:creator>
  <cp:lastModifiedBy>Rosa María Molano Mohedano</cp:lastModifiedBy>
  <cp:revision>11</cp:revision>
  <dcterms:created xsi:type="dcterms:W3CDTF">2020-12-28T14:50:45Z</dcterms:created>
  <dcterms:modified xsi:type="dcterms:W3CDTF">2023-10-18T09:50:00Z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3491420-1ae2-4120-89e6-e6f668f067e2_Enabled">
    <vt:lpwstr>true</vt:lpwstr>
  </property>
  <property fmtid="{D5CDD505-2E9C-101B-9397-08002B2CF9AE}" pid="3" name="MSIP_Label_d3491420-1ae2-4120-89e6-e6f668f067e2_SetDate">
    <vt:lpwstr>2020-12-28T14:54:20Z</vt:lpwstr>
  </property>
  <property fmtid="{D5CDD505-2E9C-101B-9397-08002B2CF9AE}" pid="4" name="MSIP_Label_d3491420-1ae2-4120-89e6-e6f668f067e2_Method">
    <vt:lpwstr>Standard</vt:lpwstr>
  </property>
  <property fmtid="{D5CDD505-2E9C-101B-9397-08002B2CF9AE}" pid="5" name="MSIP_Label_d3491420-1ae2-4120-89e6-e6f668f067e2_Name">
    <vt:lpwstr>d3491420-1ae2-4120-89e6-e6f668f067e2</vt:lpwstr>
  </property>
  <property fmtid="{D5CDD505-2E9C-101B-9397-08002B2CF9AE}" pid="6" name="MSIP_Label_d3491420-1ae2-4120-89e6-e6f668f067e2_SiteId">
    <vt:lpwstr>62366534-1ec3-4962-8869-9b5535279d0b</vt:lpwstr>
  </property>
  <property fmtid="{D5CDD505-2E9C-101B-9397-08002B2CF9AE}" pid="7" name="MSIP_Label_d3491420-1ae2-4120-89e6-e6f668f067e2_ActionId">
    <vt:lpwstr>f3701526-7a93-4a58-b725-3e21a15cb5fa</vt:lpwstr>
  </property>
  <property fmtid="{D5CDD505-2E9C-101B-9397-08002B2CF9AE}" pid="8" name="MSIP_Label_d3491420-1ae2-4120-89e6-e6f668f067e2_ContentBits">
    <vt:lpwstr>0</vt:lpwstr>
  </property>
  <property fmtid="{D5CDD505-2E9C-101B-9397-08002B2CF9AE}" pid="9" name="ContentTypeId">
    <vt:lpwstr>0x010100C5BB1D4BEC8A464BA39CA79479942468</vt:lpwstr>
  </property>
  <property fmtid="{D5CDD505-2E9C-101B-9397-08002B2CF9AE}" pid="10" name="MediaServiceImageTags">
    <vt:lpwstr/>
  </property>
</Properties>
</file>